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Lst>
  <p:notesMasterIdLst>
    <p:notesMasterId r:id="rId13"/>
  </p:notesMasterIdLst>
  <p:sldIdLst>
    <p:sldId id="256" r:id="rId2"/>
    <p:sldId id="297" r:id="rId3"/>
    <p:sldId id="257" r:id="rId4"/>
    <p:sldId id="291" r:id="rId5"/>
    <p:sldId id="294" r:id="rId6"/>
    <p:sldId id="295" r:id="rId7"/>
    <p:sldId id="296" r:id="rId8"/>
    <p:sldId id="282" r:id="rId9"/>
    <p:sldId id="292" r:id="rId10"/>
    <p:sldId id="293" r:id="rId11"/>
    <p:sldId id="287" r:id="rId12"/>
  </p:sldIdLst>
  <p:sldSz cx="9144000" cy="5143500" type="screen16x9"/>
  <p:notesSz cx="6858000" cy="9144000"/>
  <p:embeddedFontLst>
    <p:embeddedFont>
      <p:font typeface="Calibri" panose="020F0502020204030204" pitchFamily="34" charset="0"/>
      <p:regular r:id="rId14"/>
      <p:bold r:id="rId15"/>
      <p:italic r:id="rId16"/>
      <p:boldItalic r:id="rId17"/>
    </p:embeddedFont>
    <p:embeddedFont>
      <p:font typeface="Fira Sans" panose="020B0503050000020004" pitchFamily="34" charset="0"/>
      <p:regular r:id="rId18"/>
      <p:bold r:id="rId19"/>
      <p:italic r:id="rId20"/>
      <p:boldItalic r:id="rId21"/>
    </p:embeddedFont>
    <p:embeddedFont>
      <p:font typeface="Fira Sans Extra Condensed Medium" panose="020B0604020202020204" charset="0"/>
      <p:regular r:id="rId22"/>
      <p:bold r:id="rId23"/>
      <p:italic r:id="rId24"/>
      <p:boldItalic r:id="rId25"/>
    </p:embeddedFont>
    <p:embeddedFont>
      <p:font typeface="Garamond" panose="02020404030301010803" pitchFamily="18" charset="0"/>
      <p:regular r:id="rId26"/>
      <p:bold r:id="rId27"/>
      <p:italic r:id="rId28"/>
    </p:embeddedFont>
    <p:embeddedFont>
      <p:font typeface="Roboto" panose="02000000000000000000" pitchFamily="2" charset="0"/>
      <p:regular r:id="rId29"/>
      <p:bold r:id="rId30"/>
      <p:italic r:id="rId31"/>
      <p:boldItalic r:id="rId3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1A509CC-DE24-41AD-A166-8B0EA056A50A}">
  <a:tblStyle styleId="{81A509CC-DE24-41AD-A166-8B0EA056A50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75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font" Target="fonts/font19.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font" Target="fonts/font1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font" Target="fonts/font17.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jpeg>
</file>

<file path=ppt/media/image11.jpeg>
</file>

<file path=ppt/media/image12.jpeg>
</file>

<file path=ppt/media/image13.png>
</file>

<file path=ppt/media/image14.gif>
</file>

<file path=ppt/media/image15.png>
</file>

<file path=ppt/media/image2.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g8d2e632455_0_20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 name="Google Shape;53;g8d2e632455_0_20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c83a34528_5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c83a34528_5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600338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90f9fdb797_0_8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90f9fdb797_0_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c83a34528_5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c83a34528_5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21822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c83a34528_5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c83a34528_5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c83a34528_5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c83a34528_5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0874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c83a34528_5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c83a34528_5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292928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c83a34528_5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c83a34528_5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940453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c83a34528_5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c83a34528_5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4438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9"/>
        <p:cNvGrpSpPr/>
        <p:nvPr/>
      </p:nvGrpSpPr>
      <p:grpSpPr>
        <a:xfrm>
          <a:off x="0" y="0"/>
          <a:ext cx="0" cy="0"/>
          <a:chOff x="0" y="0"/>
          <a:chExt cx="0" cy="0"/>
        </a:xfrm>
      </p:grpSpPr>
      <p:sp>
        <p:nvSpPr>
          <p:cNvPr id="1630" name="Google Shape;1630;g91985b3cd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1" name="Google Shape;1631;g91985b3cd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8c83a34528_5_6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8c83a34528_5_6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926437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2700" y="0"/>
            <a:ext cx="9173370" cy="5142161"/>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019299" y="1403349"/>
            <a:ext cx="5111752" cy="1136650"/>
          </a:xfrm>
        </p:spPr>
        <p:txBody>
          <a:bodyPr anchor="b">
            <a:noAutofit/>
          </a:bodyPr>
          <a:lstStyle>
            <a:lvl1pPr algn="ctr">
              <a:defRPr sz="4050">
                <a:effectLst/>
              </a:defRPr>
            </a:lvl1pPr>
          </a:lstStyle>
          <a:p>
            <a:r>
              <a:rPr lang="en-US"/>
              <a:t>Click to edit Master title style</a:t>
            </a:r>
            <a:endParaRPr lang="en-US" dirty="0"/>
          </a:p>
        </p:txBody>
      </p:sp>
      <p:sp>
        <p:nvSpPr>
          <p:cNvPr id="3" name="Subtitle 2"/>
          <p:cNvSpPr>
            <a:spLocks noGrp="1"/>
          </p:cNvSpPr>
          <p:nvPr>
            <p:ph type="subTitle" idx="1"/>
          </p:nvPr>
        </p:nvSpPr>
        <p:spPr>
          <a:xfrm>
            <a:off x="2019299" y="2743198"/>
            <a:ext cx="5111752" cy="990602"/>
          </a:xfrm>
        </p:spPr>
        <p:txBody>
          <a:bodyPr anchor="t">
            <a:normAutofit/>
          </a:bodyPr>
          <a:lstStyle>
            <a:lvl1pPr marL="0" indent="0" algn="ctr">
              <a:buNone/>
              <a:defRPr sz="1575">
                <a:solidFill>
                  <a:schemeClr val="tx1"/>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5987425" y="3778247"/>
            <a:ext cx="673100" cy="209550"/>
          </a:xfrm>
        </p:spPr>
        <p:txBody>
          <a:bodyPr/>
          <a:lstStyle/>
          <a:p>
            <a:fld id="{B61BEF0D-F0BB-DE4B-95CE-6DB70DBA9567}" type="datetimeFigureOut">
              <a:rPr lang="en-US" dirty="0"/>
              <a:pPr/>
              <a:t>4/11/2023</a:t>
            </a:fld>
            <a:endParaRPr lang="en-US" dirty="0"/>
          </a:p>
        </p:txBody>
      </p:sp>
      <p:sp>
        <p:nvSpPr>
          <p:cNvPr id="5" name="Footer Placeholder 4"/>
          <p:cNvSpPr>
            <a:spLocks noGrp="1"/>
          </p:cNvSpPr>
          <p:nvPr>
            <p:ph type="ftr" sz="quarter" idx="11"/>
          </p:nvPr>
        </p:nvSpPr>
        <p:spPr>
          <a:xfrm>
            <a:off x="2019298" y="3778247"/>
            <a:ext cx="3910976" cy="209550"/>
          </a:xfrm>
        </p:spPr>
        <p:txBody>
          <a:bodyPr/>
          <a:lstStyle/>
          <a:p>
            <a:endParaRPr lang="en-US" dirty="0"/>
          </a:p>
        </p:txBody>
      </p:sp>
      <p:sp>
        <p:nvSpPr>
          <p:cNvPr id="6" name="Slide Number Placeholder 5"/>
          <p:cNvSpPr>
            <a:spLocks noGrp="1"/>
          </p:cNvSpPr>
          <p:nvPr>
            <p:ph type="sldNum" sz="quarter" idx="12"/>
          </p:nvPr>
        </p:nvSpPr>
        <p:spPr>
          <a:xfrm>
            <a:off x="6717676" y="3778247"/>
            <a:ext cx="413375" cy="209550"/>
          </a:xfrm>
        </p:spPr>
        <p:txBody>
          <a:bodyPr/>
          <a:lstStyle/>
          <a:p>
            <a:fld id="{D57F1E4F-1CFF-5643-939E-217C01CDF565}" type="slidenum">
              <a:rPr lang="en-US" dirty="0"/>
              <a:pPr/>
              <a:t>‹#›</a:t>
            </a:fld>
            <a:endParaRPr lang="en-US" dirty="0"/>
          </a:p>
        </p:txBody>
      </p:sp>
      <p:cxnSp>
        <p:nvCxnSpPr>
          <p:cNvPr id="15" name="Straight Connector 14"/>
          <p:cNvCxnSpPr/>
          <p:nvPr/>
        </p:nvCxnSpPr>
        <p:spPr>
          <a:xfrm>
            <a:off x="2019299" y="2641598"/>
            <a:ext cx="5111751"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709869638"/>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1551" y="3611561"/>
            <a:ext cx="7207250" cy="425054"/>
          </a:xfrm>
        </p:spPr>
        <p:txBody>
          <a:bodyPr anchor="b">
            <a:normAutofit/>
          </a:bodyPr>
          <a:lstStyle>
            <a:lvl1pPr algn="ctr">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1070" y="781050"/>
            <a:ext cx="7579479" cy="2501902"/>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971551" y="4036615"/>
            <a:ext cx="7207250" cy="370284"/>
          </a:xfrm>
        </p:spPr>
        <p:txBody>
          <a:bodyPr>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65677629"/>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77901" y="736599"/>
            <a:ext cx="7194549" cy="2216151"/>
          </a:xfrm>
        </p:spPr>
        <p:txBody>
          <a:bodyPr anchor="ctr">
            <a:normAutofit/>
          </a:bodyPr>
          <a:lstStyle>
            <a:lvl1pPr algn="ctr">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977901" y="3257550"/>
            <a:ext cx="7194549" cy="11493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047127" y="3105149"/>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2034799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84660" y="736599"/>
            <a:ext cx="6972299" cy="1778001"/>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256109" y="2514600"/>
            <a:ext cx="6629402" cy="438150"/>
          </a:xfrm>
        </p:spPr>
        <p:txBody>
          <a:bodyPr anchor="ctr">
            <a:normAutofit/>
          </a:bodyPr>
          <a:lstStyle>
            <a:lvl1pPr marL="0" indent="0" algn="r">
              <a:buFontTx/>
              <a:buNone/>
              <a:defRPr sz="1500"/>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Click to edit Master text styles</a:t>
            </a:r>
          </a:p>
        </p:txBody>
      </p:sp>
      <p:sp>
        <p:nvSpPr>
          <p:cNvPr id="3" name="Text Placeholder 2"/>
          <p:cNvSpPr>
            <a:spLocks noGrp="1"/>
          </p:cNvSpPr>
          <p:nvPr>
            <p:ph type="body" idx="1"/>
          </p:nvPr>
        </p:nvSpPr>
        <p:spPr>
          <a:xfrm>
            <a:off x="971551" y="3257550"/>
            <a:ext cx="7207250" cy="1149350"/>
          </a:xfrm>
        </p:spPr>
        <p:txBody>
          <a:bodyPr anchor="ctr">
            <a:normAutofit/>
          </a:bodyPr>
          <a:lstStyle>
            <a:lvl1pPr marL="0" indent="0" algn="ctr">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646510" y="659971"/>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5" name="TextBox 14"/>
          <p:cNvSpPr txBox="1"/>
          <p:nvPr/>
        </p:nvSpPr>
        <p:spPr>
          <a:xfrm>
            <a:off x="7950200" y="2120903"/>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cxnSp>
        <p:nvCxnSpPr>
          <p:cNvPr id="19" name="Straight Connector 18"/>
          <p:cNvCxnSpPr/>
          <p:nvPr/>
        </p:nvCxnSpPr>
        <p:spPr>
          <a:xfrm>
            <a:off x="1047127" y="3105149"/>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10904797"/>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71552" y="2481436"/>
            <a:ext cx="7207251" cy="1101600"/>
          </a:xfrm>
        </p:spPr>
        <p:txBody>
          <a:bodyPr anchor="b">
            <a:normAutofit/>
          </a:bodyPr>
          <a:lstStyle>
            <a:lvl1pPr algn="l">
              <a:defRPr sz="2400" b="0" cap="none"/>
            </a:lvl1pPr>
          </a:lstStyle>
          <a:p>
            <a:r>
              <a:rPr lang="en-US"/>
              <a:t>Click to edit Master title style</a:t>
            </a:r>
            <a:endParaRPr lang="en-US" dirty="0"/>
          </a:p>
        </p:txBody>
      </p:sp>
      <p:sp>
        <p:nvSpPr>
          <p:cNvPr id="3" name="Text Placeholder 2"/>
          <p:cNvSpPr>
            <a:spLocks noGrp="1"/>
          </p:cNvSpPr>
          <p:nvPr>
            <p:ph type="body" idx="1"/>
          </p:nvPr>
        </p:nvSpPr>
        <p:spPr>
          <a:xfrm>
            <a:off x="971551" y="3583036"/>
            <a:ext cx="7207251" cy="645300"/>
          </a:xfrm>
        </p:spPr>
        <p:txBody>
          <a:bodyPr anchor="t">
            <a:normAutofit/>
          </a:bodyPr>
          <a:lstStyle>
            <a:lvl1pPr marL="0" indent="0" algn="l">
              <a:buNone/>
              <a:defRPr sz="15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956910170"/>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084660" y="736599"/>
            <a:ext cx="6972299" cy="1682751"/>
          </a:xfrm>
        </p:spPr>
        <p:txBody>
          <a:bodyPr anchor="ctr">
            <a:normAutofit/>
          </a:bodyPr>
          <a:lstStyle>
            <a:lvl1pPr algn="ctr">
              <a:defRPr sz="24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971551" y="2729484"/>
            <a:ext cx="7207251" cy="665226"/>
          </a:xfrm>
        </p:spPr>
        <p:txBody>
          <a:bodyPr anchor="b">
            <a:normAutofit/>
          </a:bodyPr>
          <a:lstStyle>
            <a:lvl1pPr marL="0" indent="0" algn="l">
              <a:spcBef>
                <a:spcPts val="0"/>
              </a:spcBef>
              <a:buNone/>
              <a:defRPr sz="1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971551" y="3397250"/>
            <a:ext cx="7207251" cy="100965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646510" y="659971"/>
            <a:ext cx="457200" cy="438582"/>
          </a:xfrm>
          <a:prstGeom prst="rect">
            <a:avLst/>
          </a:prstGeom>
        </p:spPr>
        <p:txBody>
          <a:bodyPr vert="horz" lIns="68580" tIns="34290" rIns="68580" bIns="34290" rtlCol="0" anchor="ctr">
            <a:noAutofit/>
          </a:bodyPr>
          <a:lstStyle/>
          <a:p>
            <a:pPr lvl="0"/>
            <a:r>
              <a:rPr lang="en-US" sz="6000" dirty="0">
                <a:solidFill>
                  <a:schemeClr val="tx1"/>
                </a:solidFill>
                <a:effectLst/>
              </a:rPr>
              <a:t>“</a:t>
            </a:r>
          </a:p>
        </p:txBody>
      </p:sp>
      <p:sp>
        <p:nvSpPr>
          <p:cNvPr id="13" name="TextBox 12"/>
          <p:cNvSpPr txBox="1"/>
          <p:nvPr/>
        </p:nvSpPr>
        <p:spPr>
          <a:xfrm>
            <a:off x="7950200" y="1949446"/>
            <a:ext cx="457200" cy="438582"/>
          </a:xfrm>
          <a:prstGeom prst="rect">
            <a:avLst/>
          </a:prstGeom>
        </p:spPr>
        <p:txBody>
          <a:bodyPr vert="horz" lIns="68580" tIns="34290" rIns="68580" bIns="34290" rtlCol="0" anchor="ctr">
            <a:noAutofit/>
          </a:bodyPr>
          <a:lstStyle/>
          <a:p>
            <a:pPr lvl="0" algn="r"/>
            <a:r>
              <a:rPr lang="en-US" sz="6000" dirty="0">
                <a:solidFill>
                  <a:schemeClr val="tx1"/>
                </a:solidFill>
                <a:effectLst/>
              </a:rPr>
              <a:t>”</a:t>
            </a:r>
          </a:p>
        </p:txBody>
      </p:sp>
      <p:cxnSp>
        <p:nvCxnSpPr>
          <p:cNvPr id="26" name="Straight Connector 25"/>
          <p:cNvCxnSpPr/>
          <p:nvPr/>
        </p:nvCxnSpPr>
        <p:spPr>
          <a:xfrm>
            <a:off x="1047127" y="257175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13145294"/>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971551" y="736599"/>
            <a:ext cx="7207250" cy="1682751"/>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971551" y="2722626"/>
            <a:ext cx="7207251" cy="630936"/>
          </a:xfrm>
        </p:spPr>
        <p:txBody>
          <a:bodyPr anchor="b">
            <a:normAutofit/>
          </a:bodyPr>
          <a:lstStyle>
            <a:lvl1pPr marL="0" indent="0" algn="l">
              <a:spcBef>
                <a:spcPts val="0"/>
              </a:spcBef>
              <a:buNone/>
              <a:defRPr sz="21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971550" y="3352800"/>
            <a:ext cx="7207253" cy="1054100"/>
          </a:xfrm>
        </p:spPr>
        <p:txBody>
          <a:bodyPr anchor="t">
            <a:normAutofit/>
          </a:bodyPr>
          <a:lstStyle>
            <a:lvl1pPr marL="0" indent="0" algn="l">
              <a:buNone/>
              <a:defRPr sz="135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047127" y="257175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8325868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61839889"/>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49518" y="736599"/>
            <a:ext cx="1418171" cy="36703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971549" y="736599"/>
            <a:ext cx="5574769" cy="36703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6647918" y="742950"/>
            <a:ext cx="0" cy="36576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333738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4/11/2023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extLst>
      <p:ext uri="{BB962C8B-B14F-4D97-AF65-F5344CB8AC3E}">
        <p14:creationId xmlns:p14="http://schemas.microsoft.com/office/powerpoint/2010/main" val="54300376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11302" y="1314454"/>
            <a:ext cx="6119016" cy="1366886"/>
          </a:xfrm>
        </p:spPr>
        <p:txBody>
          <a:bodyPr anchor="b">
            <a:normAutofit/>
          </a:bodyPr>
          <a:lstStyle>
            <a:lvl1pPr algn="ctr">
              <a:defRPr sz="3300" b="0" cap="none"/>
            </a:lvl1pPr>
          </a:lstStyle>
          <a:p>
            <a:r>
              <a:rPr lang="en-US"/>
              <a:t>Click to edit Master title style</a:t>
            </a:r>
            <a:endParaRPr lang="en-US" dirty="0"/>
          </a:p>
        </p:txBody>
      </p:sp>
      <p:sp>
        <p:nvSpPr>
          <p:cNvPr id="3" name="Text Placeholder 2"/>
          <p:cNvSpPr>
            <a:spLocks noGrp="1"/>
          </p:cNvSpPr>
          <p:nvPr>
            <p:ph type="body" idx="1"/>
          </p:nvPr>
        </p:nvSpPr>
        <p:spPr>
          <a:xfrm>
            <a:off x="1511300" y="2884539"/>
            <a:ext cx="6119018" cy="715910"/>
          </a:xfrm>
        </p:spPr>
        <p:txBody>
          <a:bodyPr anchor="t">
            <a:normAutofit/>
          </a:bodyPr>
          <a:lstStyle>
            <a:lvl1pPr marL="0" indent="0" algn="ctr">
              <a:buNone/>
              <a:defRPr sz="1800">
                <a:solidFill>
                  <a:schemeClr val="tx1"/>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509542" y="2782939"/>
            <a:ext cx="6122535"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2381693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73836" y="1920240"/>
            <a:ext cx="3538728" cy="248259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36008" y="1920240"/>
            <a:ext cx="3538728" cy="2482596"/>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4/11/2023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extLst>
      <p:ext uri="{BB962C8B-B14F-4D97-AF65-F5344CB8AC3E}">
        <p14:creationId xmlns:p14="http://schemas.microsoft.com/office/powerpoint/2010/main" val="29673438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1550" y="1993900"/>
            <a:ext cx="3538728" cy="432197"/>
          </a:xfrm>
        </p:spPr>
        <p:txBody>
          <a:bodyPr anchor="b">
            <a:noAutofit/>
          </a:bodyPr>
          <a:lstStyle>
            <a:lvl1pPr marL="0" indent="0">
              <a:spcBef>
                <a:spcPts val="504"/>
              </a:spcBef>
              <a:spcAft>
                <a:spcPts val="450"/>
              </a:spcAft>
              <a:buNone/>
              <a:defRPr sz="21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71550" y="2432447"/>
            <a:ext cx="3538728" cy="197445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35503" y="1993900"/>
            <a:ext cx="3538728" cy="432197"/>
          </a:xfrm>
        </p:spPr>
        <p:txBody>
          <a:bodyPr anchor="b">
            <a:noAutofit/>
          </a:bodyPr>
          <a:lstStyle>
            <a:lvl1pPr marL="0" indent="0">
              <a:spcBef>
                <a:spcPts val="504"/>
              </a:spcBef>
              <a:spcAft>
                <a:spcPts val="450"/>
              </a:spcAft>
              <a:buNone/>
              <a:defRPr sz="2100" b="0">
                <a:solidFill>
                  <a:schemeClr val="accent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35503" y="2432447"/>
            <a:ext cx="3538728" cy="197445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18914968"/>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047127" y="1816100"/>
            <a:ext cx="70554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37536638"/>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l"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39400573"/>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0359" y="1041401"/>
            <a:ext cx="2788841" cy="1028700"/>
          </a:xfrm>
        </p:spPr>
        <p:txBody>
          <a:bodyPr anchor="b">
            <a:normAutofit/>
          </a:bodyPr>
          <a:lstStyle>
            <a:lvl1pPr algn="ctr">
              <a:defRPr sz="1800" b="0"/>
            </a:lvl1pPr>
          </a:lstStyle>
          <a:p>
            <a:r>
              <a:rPr lang="en-US"/>
              <a:t>Click to edit Master title style</a:t>
            </a:r>
            <a:endParaRPr lang="en-US" dirty="0"/>
          </a:p>
        </p:txBody>
      </p:sp>
      <p:sp>
        <p:nvSpPr>
          <p:cNvPr id="3" name="Content Placeholder 2"/>
          <p:cNvSpPr>
            <a:spLocks noGrp="1"/>
          </p:cNvSpPr>
          <p:nvPr>
            <p:ph idx="1"/>
          </p:nvPr>
        </p:nvSpPr>
        <p:spPr>
          <a:xfrm>
            <a:off x="4064001" y="736599"/>
            <a:ext cx="4102100" cy="3670301"/>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70359" y="2273299"/>
            <a:ext cx="2788841" cy="1828803"/>
          </a:xfrm>
        </p:spPr>
        <p:txBody>
          <a:bodyPr anchor="t">
            <a:normAutofit/>
          </a:bodyPr>
          <a:lstStyle>
            <a:lvl1pPr marL="0" indent="0" algn="ctr">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047127" y="2184400"/>
            <a:ext cx="2635874"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4275722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71549" y="1412874"/>
            <a:ext cx="4681362" cy="1028700"/>
          </a:xfrm>
        </p:spPr>
        <p:txBody>
          <a:bodyPr anchor="b">
            <a:normAutofit/>
          </a:bodyPr>
          <a:lstStyle>
            <a:lvl1pPr algn="ctr">
              <a:defRPr sz="21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6071124" y="781050"/>
            <a:ext cx="2297510" cy="35814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971549" y="2441574"/>
            <a:ext cx="4681362" cy="1371600"/>
          </a:xfrm>
        </p:spPr>
        <p:txBody>
          <a:bodyPr anchor="t">
            <a:normAutofit/>
          </a:bodyPr>
          <a:lstStyle>
            <a:lvl1pPr marL="0" indent="0" algn="ctr">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4/11/2023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205978634"/>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1802" y="0"/>
            <a:ext cx="9172472" cy="5142161"/>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971552" y="736600"/>
            <a:ext cx="7200897" cy="9779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71551" y="1917699"/>
            <a:ext cx="7200897" cy="2489202"/>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08126" y="4476750"/>
            <a:ext cx="1200150" cy="209550"/>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B61BEF0D-F0BB-DE4B-95CE-6DB70DBA9567}" type="datetimeFigureOut">
              <a:rPr lang="en-US" dirty="0"/>
              <a:pPr/>
              <a:t>4/11/2023</a:t>
            </a:fld>
            <a:endParaRPr lang="en-US" dirty="0"/>
          </a:p>
        </p:txBody>
      </p:sp>
      <p:sp>
        <p:nvSpPr>
          <p:cNvPr id="5" name="Footer Placeholder 4"/>
          <p:cNvSpPr>
            <a:spLocks noGrp="1"/>
          </p:cNvSpPr>
          <p:nvPr>
            <p:ph type="ftr" sz="quarter" idx="3"/>
          </p:nvPr>
        </p:nvSpPr>
        <p:spPr>
          <a:xfrm>
            <a:off x="971551" y="4476750"/>
            <a:ext cx="5479425" cy="209550"/>
          </a:xfrm>
          <a:prstGeom prst="rect">
            <a:avLst/>
          </a:prstGeom>
        </p:spPr>
        <p:txBody>
          <a:bodyPr vert="horz" lIns="91440" tIns="45720" rIns="91440" bIns="45720" rtlCol="0" anchor="ctr"/>
          <a:lstStyle>
            <a:lvl1pPr algn="l">
              <a:defRPr sz="75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7765426" y="4476750"/>
            <a:ext cx="407023" cy="209550"/>
          </a:xfrm>
          <a:prstGeom prst="rect">
            <a:avLst/>
          </a:prstGeom>
        </p:spPr>
        <p:txBody>
          <a:bodyPr vert="horz" lIns="91440" tIns="45720" rIns="91440" bIns="45720" rtlCol="0" anchor="ctr"/>
          <a:lstStyle>
            <a:lvl1pPr algn="r">
              <a:defRPr sz="750" b="0" i="0">
                <a:solidFill>
                  <a:schemeClr val="tx1"/>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5030778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 id="2147483674" r:id="rId13"/>
    <p:sldLayoutId id="2147483675" r:id="rId14"/>
    <p:sldLayoutId id="2147483676" r:id="rId15"/>
    <p:sldLayoutId id="2147483677" r:id="rId16"/>
    <p:sldLayoutId id="2147483678" r:id="rId17"/>
  </p:sldLayoutIdLst>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hf sldNum="0" hdr="0" ftr="0" dt="0"/>
  <p:txStyles>
    <p:titleStyle>
      <a:lvl1pPr algn="ctr" defTabSz="342900" rtl="0" eaLnBrk="1" latinLnBrk="0" hangingPunct="1">
        <a:spcBef>
          <a:spcPct val="0"/>
        </a:spcBef>
        <a:buNone/>
        <a:defRPr sz="33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14313" indent="-214313" algn="l" defTabSz="342900" rtl="0" eaLnBrk="1" latinLnBrk="0" hangingPunct="1">
        <a:spcBef>
          <a:spcPct val="20000"/>
        </a:spcBef>
        <a:spcAft>
          <a:spcPts val="45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1pPr>
      <a:lvl2pPr marL="557213" indent="-214313" algn="l" defTabSz="342900" rtl="0" eaLnBrk="1" latinLnBrk="0" hangingPunct="1">
        <a:spcBef>
          <a:spcPct val="20000"/>
        </a:spcBef>
        <a:spcAft>
          <a:spcPts val="450"/>
        </a:spcAft>
        <a:buClr>
          <a:schemeClr val="accent1"/>
        </a:buClr>
        <a:buSzPct val="115000"/>
        <a:buFont typeface="Arial"/>
        <a:buChar char="•"/>
        <a:defRPr sz="1500" kern="1200" cap="none">
          <a:solidFill>
            <a:schemeClr val="tx1">
              <a:lumMod val="85000"/>
              <a:lumOff val="15000"/>
            </a:schemeClr>
          </a:solidFill>
          <a:effectLst/>
          <a:latin typeface="+mn-lt"/>
          <a:ea typeface="+mn-ea"/>
          <a:cs typeface="+mn-cs"/>
        </a:defRPr>
      </a:lvl2pPr>
      <a:lvl3pPr marL="900113" indent="-214313" algn="l" defTabSz="342900" rtl="0" eaLnBrk="1" latinLnBrk="0" hangingPunct="1">
        <a:spcBef>
          <a:spcPct val="20000"/>
        </a:spcBef>
        <a:spcAft>
          <a:spcPts val="450"/>
        </a:spcAft>
        <a:buClr>
          <a:schemeClr val="accent1"/>
        </a:buClr>
        <a:buSzPct val="115000"/>
        <a:buFont typeface="Arial"/>
        <a:buChar char="•"/>
        <a:defRPr sz="1350" kern="1200" cap="none">
          <a:solidFill>
            <a:schemeClr val="tx1">
              <a:lumMod val="85000"/>
              <a:lumOff val="15000"/>
            </a:schemeClr>
          </a:solidFill>
          <a:effectLst/>
          <a:latin typeface="+mn-lt"/>
          <a:ea typeface="+mn-ea"/>
          <a:cs typeface="+mn-cs"/>
        </a:defRPr>
      </a:lvl3pPr>
      <a:lvl4pPr marL="1157288" indent="-128588" algn="l" defTabSz="342900" rtl="0" eaLnBrk="1" latinLnBrk="0" hangingPunct="1">
        <a:spcBef>
          <a:spcPct val="20000"/>
        </a:spcBef>
        <a:spcAft>
          <a:spcPts val="450"/>
        </a:spcAft>
        <a:buClr>
          <a:schemeClr val="accent1"/>
        </a:buClr>
        <a:buSzPct val="115000"/>
        <a:buFont typeface="Arial"/>
        <a:buChar char="•"/>
        <a:defRPr sz="1200" kern="1200" cap="none">
          <a:solidFill>
            <a:schemeClr val="tx1">
              <a:lumMod val="85000"/>
              <a:lumOff val="15000"/>
            </a:schemeClr>
          </a:solidFill>
          <a:effectLst/>
          <a:latin typeface="+mn-lt"/>
          <a:ea typeface="+mn-ea"/>
          <a:cs typeface="+mn-cs"/>
        </a:defRPr>
      </a:lvl4pPr>
      <a:lvl5pPr marL="1500188" indent="-128588"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5pPr>
      <a:lvl6pPr marL="18859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6pPr>
      <a:lvl7pPr marL="22288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7pPr>
      <a:lvl8pPr marL="25717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8pPr>
      <a:lvl9pPr marL="2914650" indent="-171450" algn="l" defTabSz="342900" rtl="0" eaLnBrk="1" latinLnBrk="0" hangingPunct="1">
        <a:spcBef>
          <a:spcPct val="20000"/>
        </a:spcBef>
        <a:spcAft>
          <a:spcPts val="450"/>
        </a:spcAft>
        <a:buClr>
          <a:schemeClr val="accent1"/>
        </a:buClr>
        <a:buSzPct val="115000"/>
        <a:buFont typeface="Arial"/>
        <a:buChar char="•"/>
        <a:defRPr sz="1050" kern="1200" cap="none">
          <a:solidFill>
            <a:schemeClr val="tx1">
              <a:lumMod val="85000"/>
              <a:lumOff val="15000"/>
            </a:schemeClr>
          </a:solidFill>
          <a:effectLst/>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14.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4"/>
        <p:cNvGrpSpPr/>
        <p:nvPr/>
      </p:nvGrpSpPr>
      <p:grpSpPr>
        <a:xfrm>
          <a:off x="0" y="0"/>
          <a:ext cx="0" cy="0"/>
          <a:chOff x="0" y="0"/>
          <a:chExt cx="0" cy="0"/>
        </a:xfrm>
      </p:grpSpPr>
      <p:sp>
        <p:nvSpPr>
          <p:cNvPr id="55" name="Google Shape;55;p15"/>
          <p:cNvSpPr txBox="1">
            <a:spLocks noGrp="1"/>
          </p:cNvSpPr>
          <p:nvPr>
            <p:ph type="ctrTitle"/>
          </p:nvPr>
        </p:nvSpPr>
        <p:spPr>
          <a:xfrm>
            <a:off x="4163134" y="911847"/>
            <a:ext cx="3615600" cy="142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PET SITTER</a:t>
            </a:r>
            <a:endParaRPr dirty="0"/>
          </a:p>
        </p:txBody>
      </p:sp>
      <p:sp>
        <p:nvSpPr>
          <p:cNvPr id="56" name="Google Shape;56;p15"/>
          <p:cNvSpPr txBox="1">
            <a:spLocks noGrp="1"/>
          </p:cNvSpPr>
          <p:nvPr>
            <p:ph type="subTitle" idx="1"/>
          </p:nvPr>
        </p:nvSpPr>
        <p:spPr>
          <a:xfrm>
            <a:off x="4115271" y="2822716"/>
            <a:ext cx="5111752" cy="990602"/>
          </a:xfrm>
          <a:prstGeom prst="rect">
            <a:avLst/>
          </a:prstGeom>
        </p:spPr>
        <p:txBody>
          <a:bodyPr spcFirstLastPara="1" wrap="square" lIns="91425" tIns="91425" rIns="91425" bIns="91425" anchor="ctr" anchorCtr="0">
            <a:noAutofit/>
          </a:bodyPr>
          <a:lstStyle/>
          <a:p>
            <a:pPr marL="0" indent="0" algn="l">
              <a:buNone/>
            </a:pPr>
            <a:r>
              <a:rPr lang="en-US" dirty="0"/>
              <a:t>MOHAMED ASHRAF ALI – </a:t>
            </a:r>
          </a:p>
          <a:p>
            <a:pPr marL="0" indent="0" algn="l">
              <a:buNone/>
            </a:pPr>
            <a:r>
              <a:rPr lang="en-US" dirty="0"/>
              <a:t>20BCE1630</a:t>
            </a:r>
            <a:br>
              <a:rPr lang="en-US" dirty="0"/>
            </a:br>
            <a:r>
              <a:rPr lang="en-US" dirty="0"/>
              <a:t>SANJIL KC – 20BCE1855</a:t>
            </a:r>
          </a:p>
          <a:p>
            <a:pPr marL="0" indent="0" algn="l">
              <a:buNone/>
            </a:pPr>
            <a:r>
              <a:rPr lang="en-US" dirty="0"/>
              <a:t>LENIN VASAN – 20BCE1892</a:t>
            </a:r>
          </a:p>
        </p:txBody>
      </p:sp>
      <p:grpSp>
        <p:nvGrpSpPr>
          <p:cNvPr id="57" name="Google Shape;57;p15"/>
          <p:cNvGrpSpPr/>
          <p:nvPr/>
        </p:nvGrpSpPr>
        <p:grpSpPr>
          <a:xfrm>
            <a:off x="0" y="243434"/>
            <a:ext cx="4362491" cy="4919116"/>
            <a:chOff x="0" y="243434"/>
            <a:chExt cx="4362491" cy="4919116"/>
          </a:xfrm>
        </p:grpSpPr>
        <p:sp>
          <p:nvSpPr>
            <p:cNvPr id="58" name="Google Shape;58;p15"/>
            <p:cNvSpPr/>
            <p:nvPr/>
          </p:nvSpPr>
          <p:spPr>
            <a:xfrm>
              <a:off x="0" y="2943575"/>
              <a:ext cx="1476950" cy="2218975"/>
            </a:xfrm>
            <a:custGeom>
              <a:avLst/>
              <a:gdLst/>
              <a:ahLst/>
              <a:cxnLst/>
              <a:rect l="l" t="t" r="r" b="b"/>
              <a:pathLst>
                <a:path w="59078" h="88759" extrusionOk="0">
                  <a:moveTo>
                    <a:pt x="37388" y="0"/>
                  </a:moveTo>
                  <a:lnTo>
                    <a:pt x="0" y="13155"/>
                  </a:lnTo>
                  <a:lnTo>
                    <a:pt x="0" y="88759"/>
                  </a:lnTo>
                  <a:lnTo>
                    <a:pt x="59078" y="88759"/>
                  </a:lnTo>
                  <a:lnTo>
                    <a:pt x="59078" y="5306"/>
                  </a:lnTo>
                  <a:close/>
                </a:path>
              </a:pathLst>
            </a:custGeom>
            <a:solidFill>
              <a:schemeClr val="lt2"/>
            </a:solidFill>
            <a:ln>
              <a:noFill/>
            </a:ln>
          </p:spPr>
        </p:sp>
        <p:grpSp>
          <p:nvGrpSpPr>
            <p:cNvPr id="59" name="Google Shape;59;p15"/>
            <p:cNvGrpSpPr/>
            <p:nvPr/>
          </p:nvGrpSpPr>
          <p:grpSpPr>
            <a:xfrm rot="10800000" flipH="1">
              <a:off x="0" y="243434"/>
              <a:ext cx="4362491" cy="4919109"/>
              <a:chOff x="1303608" y="332150"/>
              <a:chExt cx="1601267" cy="1805575"/>
            </a:xfrm>
          </p:grpSpPr>
          <p:sp>
            <p:nvSpPr>
              <p:cNvPr id="60" name="Google Shape;60;p15"/>
              <p:cNvSpPr/>
              <p:nvPr/>
            </p:nvSpPr>
            <p:spPr>
              <a:xfrm>
                <a:off x="2505125" y="1322625"/>
                <a:ext cx="366250" cy="340850"/>
              </a:xfrm>
              <a:custGeom>
                <a:avLst/>
                <a:gdLst/>
                <a:ahLst/>
                <a:cxnLst/>
                <a:rect l="l" t="t" r="r" b="b"/>
                <a:pathLst>
                  <a:path w="14650" h="13634" extrusionOk="0">
                    <a:moveTo>
                      <a:pt x="4229" y="1"/>
                    </a:moveTo>
                    <a:lnTo>
                      <a:pt x="1" y="10928"/>
                    </a:lnTo>
                    <a:cubicBezTo>
                      <a:pt x="1" y="10928"/>
                      <a:pt x="4080" y="12833"/>
                      <a:pt x="7176" y="13429"/>
                    </a:cubicBezTo>
                    <a:cubicBezTo>
                      <a:pt x="7943" y="13578"/>
                      <a:pt x="8793" y="13634"/>
                      <a:pt x="9638" y="13634"/>
                    </a:cubicBezTo>
                    <a:cubicBezTo>
                      <a:pt x="12171" y="13634"/>
                      <a:pt x="14649" y="13131"/>
                      <a:pt x="14649" y="13131"/>
                    </a:cubicBezTo>
                    <a:cubicBezTo>
                      <a:pt x="14649" y="13131"/>
                      <a:pt x="13339" y="7028"/>
                      <a:pt x="10719" y="3604"/>
                    </a:cubicBezTo>
                    <a:cubicBezTo>
                      <a:pt x="8376" y="533"/>
                      <a:pt x="5569" y="386"/>
                      <a:pt x="5056" y="386"/>
                    </a:cubicBezTo>
                    <a:cubicBezTo>
                      <a:pt x="5002" y="386"/>
                      <a:pt x="4973" y="388"/>
                      <a:pt x="4973" y="388"/>
                    </a:cubicBezTo>
                    <a:lnTo>
                      <a:pt x="42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5"/>
              <p:cNvSpPr/>
              <p:nvPr/>
            </p:nvSpPr>
            <p:spPr>
              <a:xfrm>
                <a:off x="2510350" y="1343475"/>
                <a:ext cx="296275" cy="275800"/>
              </a:xfrm>
              <a:custGeom>
                <a:avLst/>
                <a:gdLst/>
                <a:ahLst/>
                <a:cxnLst/>
                <a:rect l="l" t="t" r="r" b="b"/>
                <a:pathLst>
                  <a:path w="11851" h="11032" extrusionOk="0">
                    <a:moveTo>
                      <a:pt x="3394" y="1"/>
                    </a:moveTo>
                    <a:lnTo>
                      <a:pt x="0" y="8843"/>
                    </a:lnTo>
                    <a:cubicBezTo>
                      <a:pt x="0" y="8843"/>
                      <a:pt x="3305" y="10392"/>
                      <a:pt x="5806" y="10868"/>
                    </a:cubicBezTo>
                    <a:cubicBezTo>
                      <a:pt x="6431" y="10987"/>
                      <a:pt x="7122" y="11032"/>
                      <a:pt x="7806" y="11032"/>
                    </a:cubicBezTo>
                    <a:cubicBezTo>
                      <a:pt x="9857" y="11032"/>
                      <a:pt x="11850" y="10630"/>
                      <a:pt x="11850" y="10630"/>
                    </a:cubicBezTo>
                    <a:cubicBezTo>
                      <a:pt x="11850" y="10630"/>
                      <a:pt x="10778" y="5658"/>
                      <a:pt x="8664" y="2918"/>
                    </a:cubicBezTo>
                    <a:cubicBezTo>
                      <a:pt x="6749" y="428"/>
                      <a:pt x="4430" y="327"/>
                      <a:pt x="4068" y="327"/>
                    </a:cubicBezTo>
                    <a:cubicBezTo>
                      <a:pt x="4036" y="327"/>
                      <a:pt x="4020" y="328"/>
                      <a:pt x="4020" y="328"/>
                    </a:cubicBezTo>
                    <a:lnTo>
                      <a:pt x="33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5"/>
              <p:cNvSpPr/>
              <p:nvPr/>
            </p:nvSpPr>
            <p:spPr>
              <a:xfrm>
                <a:off x="1879875" y="1769250"/>
                <a:ext cx="331250" cy="368475"/>
              </a:xfrm>
              <a:custGeom>
                <a:avLst/>
                <a:gdLst/>
                <a:ahLst/>
                <a:cxnLst/>
                <a:rect l="l" t="t" r="r" b="b"/>
                <a:pathLst>
                  <a:path w="13250" h="14739" extrusionOk="0">
                    <a:moveTo>
                      <a:pt x="12357" y="0"/>
                    </a:moveTo>
                    <a:lnTo>
                      <a:pt x="715" y="1519"/>
                    </a:lnTo>
                    <a:lnTo>
                      <a:pt x="894" y="2352"/>
                    </a:lnTo>
                    <a:cubicBezTo>
                      <a:pt x="894" y="2352"/>
                      <a:pt x="1" y="5360"/>
                      <a:pt x="2710" y="8694"/>
                    </a:cubicBezTo>
                    <a:cubicBezTo>
                      <a:pt x="5390" y="11999"/>
                      <a:pt x="11076" y="14738"/>
                      <a:pt x="11076" y="14738"/>
                    </a:cubicBezTo>
                    <a:cubicBezTo>
                      <a:pt x="11076" y="14738"/>
                      <a:pt x="12952" y="10659"/>
                      <a:pt x="13101" y="7533"/>
                    </a:cubicBezTo>
                    <a:cubicBezTo>
                      <a:pt x="13250" y="4407"/>
                      <a:pt x="12357" y="0"/>
                      <a:pt x="123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5"/>
              <p:cNvSpPr/>
              <p:nvPr/>
            </p:nvSpPr>
            <p:spPr>
              <a:xfrm>
                <a:off x="1907425" y="1767000"/>
                <a:ext cx="267975" cy="297775"/>
              </a:xfrm>
              <a:custGeom>
                <a:avLst/>
                <a:gdLst/>
                <a:ahLst/>
                <a:cxnLst/>
                <a:rect l="l" t="t" r="r" b="b"/>
                <a:pathLst>
                  <a:path w="10719" h="11911" extrusionOk="0">
                    <a:moveTo>
                      <a:pt x="9974" y="1"/>
                    </a:moveTo>
                    <a:lnTo>
                      <a:pt x="566" y="1251"/>
                    </a:lnTo>
                    <a:lnTo>
                      <a:pt x="715" y="1936"/>
                    </a:lnTo>
                    <a:cubicBezTo>
                      <a:pt x="715" y="1936"/>
                      <a:pt x="0" y="4348"/>
                      <a:pt x="2174" y="7028"/>
                    </a:cubicBezTo>
                    <a:cubicBezTo>
                      <a:pt x="4377" y="9707"/>
                      <a:pt x="8962" y="11911"/>
                      <a:pt x="8962" y="11911"/>
                    </a:cubicBezTo>
                    <a:cubicBezTo>
                      <a:pt x="8962" y="11911"/>
                      <a:pt x="10481" y="8635"/>
                      <a:pt x="10600" y="6105"/>
                    </a:cubicBezTo>
                    <a:cubicBezTo>
                      <a:pt x="10719" y="3574"/>
                      <a:pt x="9974" y="1"/>
                      <a:pt x="99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5"/>
              <p:cNvSpPr/>
              <p:nvPr/>
            </p:nvSpPr>
            <p:spPr>
              <a:xfrm>
                <a:off x="1416900" y="332150"/>
                <a:ext cx="1487975" cy="1577550"/>
              </a:xfrm>
              <a:custGeom>
                <a:avLst/>
                <a:gdLst/>
                <a:ahLst/>
                <a:cxnLst/>
                <a:rect l="l" t="t" r="r" b="b"/>
                <a:pathLst>
                  <a:path w="59519" h="63102" extrusionOk="0">
                    <a:moveTo>
                      <a:pt x="27279" y="1"/>
                    </a:moveTo>
                    <a:cubicBezTo>
                      <a:pt x="27274" y="1"/>
                      <a:pt x="27282" y="27"/>
                      <a:pt x="27303" y="80"/>
                    </a:cubicBezTo>
                    <a:lnTo>
                      <a:pt x="2084" y="199"/>
                    </a:lnTo>
                    <a:lnTo>
                      <a:pt x="2084" y="29616"/>
                    </a:lnTo>
                    <a:cubicBezTo>
                      <a:pt x="4585" y="31283"/>
                      <a:pt x="3543" y="30062"/>
                      <a:pt x="6997" y="31908"/>
                    </a:cubicBezTo>
                    <a:cubicBezTo>
                      <a:pt x="4943" y="37923"/>
                      <a:pt x="0" y="50606"/>
                      <a:pt x="3603" y="56353"/>
                    </a:cubicBezTo>
                    <a:cubicBezTo>
                      <a:pt x="6625" y="61181"/>
                      <a:pt x="12476" y="63101"/>
                      <a:pt x="18922" y="63101"/>
                    </a:cubicBezTo>
                    <a:cubicBezTo>
                      <a:pt x="26193" y="63101"/>
                      <a:pt x="34222" y="60658"/>
                      <a:pt x="39808" y="57187"/>
                    </a:cubicBezTo>
                    <a:cubicBezTo>
                      <a:pt x="50348" y="50636"/>
                      <a:pt x="59518" y="32921"/>
                      <a:pt x="52343" y="23155"/>
                    </a:cubicBezTo>
                    <a:cubicBezTo>
                      <a:pt x="49693" y="19522"/>
                      <a:pt x="43619" y="17111"/>
                      <a:pt x="31441" y="16664"/>
                    </a:cubicBezTo>
                    <a:cubicBezTo>
                      <a:pt x="31103" y="7933"/>
                      <a:pt x="27355" y="1"/>
                      <a:pt x="272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5"/>
              <p:cNvSpPr/>
              <p:nvPr/>
            </p:nvSpPr>
            <p:spPr>
              <a:xfrm>
                <a:off x="2269400" y="1178150"/>
                <a:ext cx="367500" cy="287125"/>
              </a:xfrm>
              <a:custGeom>
                <a:avLst/>
                <a:gdLst/>
                <a:ahLst/>
                <a:cxnLst/>
                <a:rect l="l" t="t" r="r" b="b"/>
                <a:pathLst>
                  <a:path w="14700" h="11485" extrusionOk="0">
                    <a:moveTo>
                      <a:pt x="7290" y="1"/>
                    </a:moveTo>
                    <a:cubicBezTo>
                      <a:pt x="2972" y="1"/>
                      <a:pt x="0" y="4836"/>
                      <a:pt x="2463" y="8787"/>
                    </a:cubicBezTo>
                    <a:cubicBezTo>
                      <a:pt x="3543" y="10523"/>
                      <a:pt x="5411" y="11485"/>
                      <a:pt x="7321" y="11485"/>
                    </a:cubicBezTo>
                    <a:cubicBezTo>
                      <a:pt x="8359" y="11485"/>
                      <a:pt x="9409" y="11201"/>
                      <a:pt x="10353" y="10603"/>
                    </a:cubicBezTo>
                    <a:cubicBezTo>
                      <a:pt x="14700" y="7894"/>
                      <a:pt x="13598" y="1314"/>
                      <a:pt x="8626" y="153"/>
                    </a:cubicBezTo>
                    <a:cubicBezTo>
                      <a:pt x="8170" y="49"/>
                      <a:pt x="7723" y="1"/>
                      <a:pt x="72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5"/>
              <p:cNvSpPr/>
              <p:nvPr/>
            </p:nvSpPr>
            <p:spPr>
              <a:xfrm>
                <a:off x="2264300" y="1169800"/>
                <a:ext cx="367400" cy="287250"/>
              </a:xfrm>
              <a:custGeom>
                <a:avLst/>
                <a:gdLst/>
                <a:ahLst/>
                <a:cxnLst/>
                <a:rect l="l" t="t" r="r" b="b"/>
                <a:pathLst>
                  <a:path w="14696" h="11490" extrusionOk="0">
                    <a:moveTo>
                      <a:pt x="7239" y="0"/>
                    </a:moveTo>
                    <a:cubicBezTo>
                      <a:pt x="2957" y="0"/>
                      <a:pt x="0" y="4848"/>
                      <a:pt x="2458" y="8764"/>
                    </a:cubicBezTo>
                    <a:cubicBezTo>
                      <a:pt x="3540" y="10521"/>
                      <a:pt x="5411" y="11490"/>
                      <a:pt x="7324" y="11490"/>
                    </a:cubicBezTo>
                    <a:cubicBezTo>
                      <a:pt x="8359" y="11490"/>
                      <a:pt x="9407" y="11206"/>
                      <a:pt x="10348" y="10610"/>
                    </a:cubicBezTo>
                    <a:cubicBezTo>
                      <a:pt x="14695" y="7900"/>
                      <a:pt x="13594" y="1290"/>
                      <a:pt x="8592" y="159"/>
                    </a:cubicBezTo>
                    <a:cubicBezTo>
                      <a:pt x="8130" y="51"/>
                      <a:pt x="7677" y="0"/>
                      <a:pt x="7239" y="0"/>
                    </a:cubicBezTo>
                    <a:close/>
                  </a:path>
                </a:pathLst>
              </a:custGeom>
              <a:solidFill>
                <a:srgbClr val="E7AA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5"/>
              <p:cNvSpPr/>
              <p:nvPr/>
            </p:nvSpPr>
            <p:spPr>
              <a:xfrm>
                <a:off x="2325750" y="1227525"/>
                <a:ext cx="270225" cy="211975"/>
              </a:xfrm>
              <a:custGeom>
                <a:avLst/>
                <a:gdLst/>
                <a:ahLst/>
                <a:cxnLst/>
                <a:rect l="l" t="t" r="r" b="b"/>
                <a:pathLst>
                  <a:path w="10809" h="8479" extrusionOk="0">
                    <a:moveTo>
                      <a:pt x="5363" y="1"/>
                    </a:moveTo>
                    <a:cubicBezTo>
                      <a:pt x="2198" y="1"/>
                      <a:pt x="1" y="3562"/>
                      <a:pt x="1787" y="6485"/>
                    </a:cubicBezTo>
                    <a:cubicBezTo>
                      <a:pt x="2595" y="7773"/>
                      <a:pt x="3974" y="8478"/>
                      <a:pt x="5380" y="8478"/>
                    </a:cubicBezTo>
                    <a:cubicBezTo>
                      <a:pt x="6150" y="8478"/>
                      <a:pt x="6927" y="8267"/>
                      <a:pt x="7622" y="7824"/>
                    </a:cubicBezTo>
                    <a:cubicBezTo>
                      <a:pt x="10808" y="5829"/>
                      <a:pt x="10004" y="976"/>
                      <a:pt x="6342" y="113"/>
                    </a:cubicBezTo>
                    <a:cubicBezTo>
                      <a:pt x="6008" y="37"/>
                      <a:pt x="5680" y="1"/>
                      <a:pt x="5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5"/>
              <p:cNvSpPr/>
              <p:nvPr/>
            </p:nvSpPr>
            <p:spPr>
              <a:xfrm>
                <a:off x="2483550" y="1328300"/>
                <a:ext cx="52125" cy="40150"/>
              </a:xfrm>
              <a:custGeom>
                <a:avLst/>
                <a:gdLst/>
                <a:ahLst/>
                <a:cxnLst/>
                <a:rect l="l" t="t" r="r" b="b"/>
                <a:pathLst>
                  <a:path w="2085" h="1606" extrusionOk="0">
                    <a:moveTo>
                      <a:pt x="1050" y="0"/>
                    </a:moveTo>
                    <a:cubicBezTo>
                      <a:pt x="413" y="0"/>
                      <a:pt x="1" y="737"/>
                      <a:pt x="417" y="1292"/>
                    </a:cubicBezTo>
                    <a:cubicBezTo>
                      <a:pt x="564" y="1494"/>
                      <a:pt x="801" y="1606"/>
                      <a:pt x="1045" y="1606"/>
                    </a:cubicBezTo>
                    <a:cubicBezTo>
                      <a:pt x="1197" y="1606"/>
                      <a:pt x="1352" y="1562"/>
                      <a:pt x="1489" y="1471"/>
                    </a:cubicBezTo>
                    <a:cubicBezTo>
                      <a:pt x="2084" y="1054"/>
                      <a:pt x="1876" y="131"/>
                      <a:pt x="1191" y="12"/>
                    </a:cubicBezTo>
                    <a:cubicBezTo>
                      <a:pt x="1143" y="4"/>
                      <a:pt x="1096" y="0"/>
                      <a:pt x="10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5"/>
              <p:cNvSpPr/>
              <p:nvPr/>
            </p:nvSpPr>
            <p:spPr>
              <a:xfrm>
                <a:off x="1825800" y="1465300"/>
                <a:ext cx="366725" cy="286925"/>
              </a:xfrm>
              <a:custGeom>
                <a:avLst/>
                <a:gdLst/>
                <a:ahLst/>
                <a:cxnLst/>
                <a:rect l="l" t="t" r="r" b="b"/>
                <a:pathLst>
                  <a:path w="14669" h="11477" extrusionOk="0">
                    <a:moveTo>
                      <a:pt x="7242" y="1"/>
                    </a:moveTo>
                    <a:cubicBezTo>
                      <a:pt x="2960" y="1"/>
                      <a:pt x="1" y="4848"/>
                      <a:pt x="2432" y="8764"/>
                    </a:cubicBezTo>
                    <a:cubicBezTo>
                      <a:pt x="3532" y="10521"/>
                      <a:pt x="5409" y="11477"/>
                      <a:pt x="7323" y="11477"/>
                    </a:cubicBezTo>
                    <a:cubicBezTo>
                      <a:pt x="8361" y="11477"/>
                      <a:pt x="9410" y="11196"/>
                      <a:pt x="10351" y="10610"/>
                    </a:cubicBezTo>
                    <a:cubicBezTo>
                      <a:pt x="14669" y="7901"/>
                      <a:pt x="13567" y="1291"/>
                      <a:pt x="8595" y="159"/>
                    </a:cubicBezTo>
                    <a:cubicBezTo>
                      <a:pt x="8133" y="51"/>
                      <a:pt x="7680" y="1"/>
                      <a:pt x="7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15"/>
              <p:cNvSpPr/>
              <p:nvPr/>
            </p:nvSpPr>
            <p:spPr>
              <a:xfrm>
                <a:off x="1820675" y="1456375"/>
                <a:ext cx="367375" cy="287475"/>
              </a:xfrm>
              <a:custGeom>
                <a:avLst/>
                <a:gdLst/>
                <a:ahLst/>
                <a:cxnLst/>
                <a:rect l="l" t="t" r="r" b="b"/>
                <a:pathLst>
                  <a:path w="14695" h="11499" extrusionOk="0">
                    <a:moveTo>
                      <a:pt x="7239" y="0"/>
                    </a:moveTo>
                    <a:cubicBezTo>
                      <a:pt x="2957" y="0"/>
                      <a:pt x="0" y="4850"/>
                      <a:pt x="2458" y="8794"/>
                    </a:cubicBezTo>
                    <a:cubicBezTo>
                      <a:pt x="3535" y="10543"/>
                      <a:pt x="5394" y="11498"/>
                      <a:pt x="7297" y="11498"/>
                    </a:cubicBezTo>
                    <a:cubicBezTo>
                      <a:pt x="8341" y="11498"/>
                      <a:pt x="9399" y="11211"/>
                      <a:pt x="10348" y="10610"/>
                    </a:cubicBezTo>
                    <a:cubicBezTo>
                      <a:pt x="14695" y="7900"/>
                      <a:pt x="13593" y="1320"/>
                      <a:pt x="8591" y="159"/>
                    </a:cubicBezTo>
                    <a:cubicBezTo>
                      <a:pt x="8130" y="51"/>
                      <a:pt x="7677" y="0"/>
                      <a:pt x="7239" y="0"/>
                    </a:cubicBezTo>
                    <a:close/>
                  </a:path>
                </a:pathLst>
              </a:custGeom>
              <a:solidFill>
                <a:srgbClr val="E7AA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5"/>
              <p:cNvSpPr/>
              <p:nvPr/>
            </p:nvSpPr>
            <p:spPr>
              <a:xfrm>
                <a:off x="1881575" y="1514675"/>
                <a:ext cx="270750" cy="211400"/>
              </a:xfrm>
              <a:custGeom>
                <a:avLst/>
                <a:gdLst/>
                <a:ahLst/>
                <a:cxnLst/>
                <a:rect l="l" t="t" r="r" b="b"/>
                <a:pathLst>
                  <a:path w="10830" h="8456" extrusionOk="0">
                    <a:moveTo>
                      <a:pt x="5331" y="1"/>
                    </a:moveTo>
                    <a:cubicBezTo>
                      <a:pt x="2179" y="1"/>
                      <a:pt x="0" y="3574"/>
                      <a:pt x="1808" y="6462"/>
                    </a:cubicBezTo>
                    <a:cubicBezTo>
                      <a:pt x="2597" y="7751"/>
                      <a:pt x="3970" y="8455"/>
                      <a:pt x="5381" y="8455"/>
                    </a:cubicBezTo>
                    <a:cubicBezTo>
                      <a:pt x="6154" y="8455"/>
                      <a:pt x="6938" y="8244"/>
                      <a:pt x="7644" y="7801"/>
                    </a:cubicBezTo>
                    <a:cubicBezTo>
                      <a:pt x="10830" y="5807"/>
                      <a:pt x="9996" y="953"/>
                      <a:pt x="6334" y="120"/>
                    </a:cubicBezTo>
                    <a:cubicBezTo>
                      <a:pt x="5991" y="39"/>
                      <a:pt x="5656" y="1"/>
                      <a:pt x="53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5"/>
              <p:cNvSpPr/>
              <p:nvPr/>
            </p:nvSpPr>
            <p:spPr>
              <a:xfrm>
                <a:off x="2031725" y="1618625"/>
                <a:ext cx="61050" cy="47100"/>
              </a:xfrm>
              <a:custGeom>
                <a:avLst/>
                <a:gdLst/>
                <a:ahLst/>
                <a:cxnLst/>
                <a:rect l="l" t="t" r="r" b="b"/>
                <a:pathLst>
                  <a:path w="2442" h="1884" extrusionOk="0">
                    <a:moveTo>
                      <a:pt x="1229" y="0"/>
                    </a:moveTo>
                    <a:cubicBezTo>
                      <a:pt x="499" y="0"/>
                      <a:pt x="1" y="855"/>
                      <a:pt x="477" y="1500"/>
                    </a:cubicBezTo>
                    <a:cubicBezTo>
                      <a:pt x="656" y="1751"/>
                      <a:pt x="934" y="1883"/>
                      <a:pt x="1217" y="1883"/>
                    </a:cubicBezTo>
                    <a:cubicBezTo>
                      <a:pt x="1403" y="1883"/>
                      <a:pt x="1592" y="1826"/>
                      <a:pt x="1757" y="1708"/>
                    </a:cubicBezTo>
                    <a:cubicBezTo>
                      <a:pt x="2442" y="1261"/>
                      <a:pt x="2204" y="160"/>
                      <a:pt x="1370" y="11"/>
                    </a:cubicBezTo>
                    <a:cubicBezTo>
                      <a:pt x="1322" y="4"/>
                      <a:pt x="1275" y="0"/>
                      <a:pt x="1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15"/>
              <p:cNvSpPr/>
              <p:nvPr/>
            </p:nvSpPr>
            <p:spPr>
              <a:xfrm>
                <a:off x="2436075" y="1057400"/>
                <a:ext cx="100350" cy="78625"/>
              </a:xfrm>
              <a:custGeom>
                <a:avLst/>
                <a:gdLst/>
                <a:ahLst/>
                <a:cxnLst/>
                <a:rect l="l" t="t" r="r" b="b"/>
                <a:pathLst>
                  <a:path w="4014" h="3145" extrusionOk="0">
                    <a:moveTo>
                      <a:pt x="1988" y="1"/>
                    </a:moveTo>
                    <a:cubicBezTo>
                      <a:pt x="804" y="1"/>
                      <a:pt x="1" y="1308"/>
                      <a:pt x="679" y="2392"/>
                    </a:cubicBezTo>
                    <a:cubicBezTo>
                      <a:pt x="968" y="2875"/>
                      <a:pt x="1483" y="3145"/>
                      <a:pt x="2005" y="3145"/>
                    </a:cubicBezTo>
                    <a:cubicBezTo>
                      <a:pt x="2287" y="3145"/>
                      <a:pt x="2571" y="3066"/>
                      <a:pt x="2822" y="2898"/>
                    </a:cubicBezTo>
                    <a:cubicBezTo>
                      <a:pt x="4013" y="2154"/>
                      <a:pt x="3715" y="368"/>
                      <a:pt x="2346" y="40"/>
                    </a:cubicBezTo>
                    <a:cubicBezTo>
                      <a:pt x="2223" y="13"/>
                      <a:pt x="2104" y="1"/>
                      <a:pt x="19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5"/>
              <p:cNvSpPr/>
              <p:nvPr/>
            </p:nvSpPr>
            <p:spPr>
              <a:xfrm>
                <a:off x="1736500" y="1528425"/>
                <a:ext cx="100225" cy="78450"/>
              </a:xfrm>
              <a:custGeom>
                <a:avLst/>
                <a:gdLst/>
                <a:ahLst/>
                <a:cxnLst/>
                <a:rect l="l" t="t" r="r" b="b"/>
                <a:pathLst>
                  <a:path w="4009" h="3138" extrusionOk="0">
                    <a:moveTo>
                      <a:pt x="1966" y="0"/>
                    </a:moveTo>
                    <a:cubicBezTo>
                      <a:pt x="813" y="0"/>
                      <a:pt x="1" y="1321"/>
                      <a:pt x="674" y="2398"/>
                    </a:cubicBezTo>
                    <a:cubicBezTo>
                      <a:pt x="963" y="2880"/>
                      <a:pt x="1478" y="3138"/>
                      <a:pt x="2006" y="3138"/>
                    </a:cubicBezTo>
                    <a:cubicBezTo>
                      <a:pt x="2294" y="3138"/>
                      <a:pt x="2585" y="3062"/>
                      <a:pt x="2847" y="2904"/>
                    </a:cubicBezTo>
                    <a:cubicBezTo>
                      <a:pt x="4009" y="2160"/>
                      <a:pt x="3711" y="344"/>
                      <a:pt x="2341" y="46"/>
                    </a:cubicBezTo>
                    <a:cubicBezTo>
                      <a:pt x="2213" y="15"/>
                      <a:pt x="2088" y="0"/>
                      <a:pt x="19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5"/>
              <p:cNvSpPr/>
              <p:nvPr/>
            </p:nvSpPr>
            <p:spPr>
              <a:xfrm>
                <a:off x="2325125" y="957150"/>
                <a:ext cx="160675" cy="155050"/>
              </a:xfrm>
              <a:custGeom>
                <a:avLst/>
                <a:gdLst/>
                <a:ahLst/>
                <a:cxnLst/>
                <a:rect l="l" t="t" r="r" b="b"/>
                <a:pathLst>
                  <a:path w="6427" h="6202" extrusionOk="0">
                    <a:moveTo>
                      <a:pt x="6367" y="1"/>
                    </a:moveTo>
                    <a:cubicBezTo>
                      <a:pt x="5176" y="60"/>
                      <a:pt x="4134" y="1549"/>
                      <a:pt x="3449" y="2383"/>
                    </a:cubicBezTo>
                    <a:cubicBezTo>
                      <a:pt x="2973" y="2978"/>
                      <a:pt x="2556" y="3603"/>
                      <a:pt x="2050" y="4169"/>
                    </a:cubicBezTo>
                    <a:cubicBezTo>
                      <a:pt x="1454" y="4913"/>
                      <a:pt x="561" y="5360"/>
                      <a:pt x="25" y="6104"/>
                    </a:cubicBezTo>
                    <a:cubicBezTo>
                      <a:pt x="1" y="6153"/>
                      <a:pt x="36" y="6202"/>
                      <a:pt x="82" y="6202"/>
                    </a:cubicBezTo>
                    <a:cubicBezTo>
                      <a:pt x="93" y="6202"/>
                      <a:pt x="104" y="6199"/>
                      <a:pt x="114" y="6194"/>
                    </a:cubicBezTo>
                    <a:cubicBezTo>
                      <a:pt x="710" y="5658"/>
                      <a:pt x="1425" y="5211"/>
                      <a:pt x="1990" y="4616"/>
                    </a:cubicBezTo>
                    <a:cubicBezTo>
                      <a:pt x="2437" y="4139"/>
                      <a:pt x="2824" y="3633"/>
                      <a:pt x="3211" y="3097"/>
                    </a:cubicBezTo>
                    <a:cubicBezTo>
                      <a:pt x="3687" y="2472"/>
                      <a:pt x="4194" y="1847"/>
                      <a:pt x="4729" y="1281"/>
                    </a:cubicBezTo>
                    <a:cubicBezTo>
                      <a:pt x="5236" y="834"/>
                      <a:pt x="5801" y="447"/>
                      <a:pt x="6397" y="120"/>
                    </a:cubicBezTo>
                    <a:cubicBezTo>
                      <a:pt x="6427" y="60"/>
                      <a:pt x="6397" y="1"/>
                      <a:pt x="6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5"/>
              <p:cNvSpPr/>
              <p:nvPr/>
            </p:nvSpPr>
            <p:spPr>
              <a:xfrm>
                <a:off x="2321700" y="975775"/>
                <a:ext cx="80725" cy="104850"/>
              </a:xfrm>
              <a:custGeom>
                <a:avLst/>
                <a:gdLst/>
                <a:ahLst/>
                <a:cxnLst/>
                <a:rect l="l" t="t" r="r" b="b"/>
                <a:pathLst>
                  <a:path w="3229" h="4194" extrusionOk="0">
                    <a:moveTo>
                      <a:pt x="3110" y="0"/>
                    </a:moveTo>
                    <a:cubicBezTo>
                      <a:pt x="1681" y="744"/>
                      <a:pt x="936" y="2829"/>
                      <a:pt x="43" y="4109"/>
                    </a:cubicBezTo>
                    <a:cubicBezTo>
                      <a:pt x="1" y="4151"/>
                      <a:pt x="48" y="4193"/>
                      <a:pt x="90" y="4193"/>
                    </a:cubicBezTo>
                    <a:cubicBezTo>
                      <a:pt x="107" y="4193"/>
                      <a:pt x="124" y="4186"/>
                      <a:pt x="132" y="4168"/>
                    </a:cubicBezTo>
                    <a:cubicBezTo>
                      <a:pt x="639" y="3543"/>
                      <a:pt x="1085" y="2858"/>
                      <a:pt x="1502" y="2174"/>
                    </a:cubicBezTo>
                    <a:cubicBezTo>
                      <a:pt x="2008" y="1459"/>
                      <a:pt x="2574" y="744"/>
                      <a:pt x="3199" y="89"/>
                    </a:cubicBezTo>
                    <a:cubicBezTo>
                      <a:pt x="3229" y="60"/>
                      <a:pt x="3169" y="0"/>
                      <a:pt x="3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5"/>
              <p:cNvSpPr/>
              <p:nvPr/>
            </p:nvSpPr>
            <p:spPr>
              <a:xfrm>
                <a:off x="2282050" y="927525"/>
                <a:ext cx="52450" cy="130775"/>
              </a:xfrm>
              <a:custGeom>
                <a:avLst/>
                <a:gdLst/>
                <a:ahLst/>
                <a:cxnLst/>
                <a:rect l="l" t="t" r="r" b="b"/>
                <a:pathLst>
                  <a:path w="2098" h="5231" extrusionOk="0">
                    <a:moveTo>
                      <a:pt x="1997" y="1"/>
                    </a:moveTo>
                    <a:cubicBezTo>
                      <a:pt x="1980" y="1"/>
                      <a:pt x="1965" y="8"/>
                      <a:pt x="1957" y="25"/>
                    </a:cubicBezTo>
                    <a:cubicBezTo>
                      <a:pt x="1034" y="1603"/>
                      <a:pt x="706" y="3478"/>
                      <a:pt x="21" y="5175"/>
                    </a:cubicBezTo>
                    <a:cubicBezTo>
                      <a:pt x="1" y="5196"/>
                      <a:pt x="37" y="5231"/>
                      <a:pt x="71" y="5231"/>
                    </a:cubicBezTo>
                    <a:cubicBezTo>
                      <a:pt x="86" y="5231"/>
                      <a:pt x="101" y="5224"/>
                      <a:pt x="111" y="5205"/>
                    </a:cubicBezTo>
                    <a:cubicBezTo>
                      <a:pt x="944" y="3597"/>
                      <a:pt x="1391" y="1781"/>
                      <a:pt x="2076" y="114"/>
                    </a:cubicBezTo>
                    <a:cubicBezTo>
                      <a:pt x="2097" y="50"/>
                      <a:pt x="2041" y="1"/>
                      <a:pt x="19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5"/>
              <p:cNvSpPr/>
              <p:nvPr/>
            </p:nvSpPr>
            <p:spPr>
              <a:xfrm>
                <a:off x="1600875" y="1472250"/>
                <a:ext cx="209800" cy="76900"/>
              </a:xfrm>
              <a:custGeom>
                <a:avLst/>
                <a:gdLst/>
                <a:ahLst/>
                <a:cxnLst/>
                <a:rect l="l" t="t" r="r" b="b"/>
                <a:pathLst>
                  <a:path w="8392" h="3076" extrusionOk="0">
                    <a:moveTo>
                      <a:pt x="8332" y="0"/>
                    </a:moveTo>
                    <a:cubicBezTo>
                      <a:pt x="7409" y="179"/>
                      <a:pt x="6635" y="745"/>
                      <a:pt x="5682" y="953"/>
                    </a:cubicBezTo>
                    <a:cubicBezTo>
                      <a:pt x="4938" y="1132"/>
                      <a:pt x="4193" y="1281"/>
                      <a:pt x="3449" y="1430"/>
                    </a:cubicBezTo>
                    <a:cubicBezTo>
                      <a:pt x="2407" y="1668"/>
                      <a:pt x="591" y="1936"/>
                      <a:pt x="25" y="2978"/>
                    </a:cubicBezTo>
                    <a:cubicBezTo>
                      <a:pt x="1" y="3026"/>
                      <a:pt x="56" y="3075"/>
                      <a:pt x="93" y="3075"/>
                    </a:cubicBezTo>
                    <a:cubicBezTo>
                      <a:pt x="101" y="3075"/>
                      <a:pt x="109" y="3073"/>
                      <a:pt x="114" y="3067"/>
                    </a:cubicBezTo>
                    <a:cubicBezTo>
                      <a:pt x="680" y="2680"/>
                      <a:pt x="1276" y="2353"/>
                      <a:pt x="1901" y="2085"/>
                    </a:cubicBezTo>
                    <a:cubicBezTo>
                      <a:pt x="2675" y="1876"/>
                      <a:pt x="3419" y="1668"/>
                      <a:pt x="4193" y="1519"/>
                    </a:cubicBezTo>
                    <a:cubicBezTo>
                      <a:pt x="4848" y="1430"/>
                      <a:pt x="5474" y="1281"/>
                      <a:pt x="6129" y="1102"/>
                    </a:cubicBezTo>
                    <a:cubicBezTo>
                      <a:pt x="6873" y="864"/>
                      <a:pt x="7617" y="417"/>
                      <a:pt x="8362" y="120"/>
                    </a:cubicBezTo>
                    <a:cubicBezTo>
                      <a:pt x="8392" y="90"/>
                      <a:pt x="8392" y="0"/>
                      <a:pt x="8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5"/>
              <p:cNvSpPr/>
              <p:nvPr/>
            </p:nvSpPr>
            <p:spPr>
              <a:xfrm>
                <a:off x="1654350" y="1455125"/>
                <a:ext cx="129500" cy="26825"/>
              </a:xfrm>
              <a:custGeom>
                <a:avLst/>
                <a:gdLst/>
                <a:ahLst/>
                <a:cxnLst/>
                <a:rect l="l" t="t" r="r" b="b"/>
                <a:pathLst>
                  <a:path w="5180" h="1073" extrusionOk="0">
                    <a:moveTo>
                      <a:pt x="5118" y="26"/>
                    </a:moveTo>
                    <a:cubicBezTo>
                      <a:pt x="5110" y="26"/>
                      <a:pt x="5101" y="27"/>
                      <a:pt x="5091" y="30"/>
                    </a:cubicBezTo>
                    <a:cubicBezTo>
                      <a:pt x="3543" y="269"/>
                      <a:pt x="1370" y="1"/>
                      <a:pt x="30" y="983"/>
                    </a:cubicBezTo>
                    <a:cubicBezTo>
                      <a:pt x="0" y="1013"/>
                      <a:pt x="30" y="1072"/>
                      <a:pt x="89" y="1072"/>
                    </a:cubicBezTo>
                    <a:cubicBezTo>
                      <a:pt x="953" y="834"/>
                      <a:pt x="1816" y="626"/>
                      <a:pt x="2709" y="477"/>
                    </a:cubicBezTo>
                    <a:cubicBezTo>
                      <a:pt x="3513" y="417"/>
                      <a:pt x="4317" y="298"/>
                      <a:pt x="5121" y="149"/>
                    </a:cubicBezTo>
                    <a:cubicBezTo>
                      <a:pt x="5174" y="123"/>
                      <a:pt x="5180" y="26"/>
                      <a:pt x="5118" y="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15"/>
              <p:cNvSpPr/>
              <p:nvPr/>
            </p:nvSpPr>
            <p:spPr>
              <a:xfrm>
                <a:off x="1640200" y="1396425"/>
                <a:ext cx="140700" cy="16425"/>
              </a:xfrm>
              <a:custGeom>
                <a:avLst/>
                <a:gdLst/>
                <a:ahLst/>
                <a:cxnLst/>
                <a:rect l="l" t="t" r="r" b="b"/>
                <a:pathLst>
                  <a:path w="5628" h="657" extrusionOk="0">
                    <a:moveTo>
                      <a:pt x="755" y="0"/>
                    </a:moveTo>
                    <a:cubicBezTo>
                      <a:pt x="534" y="0"/>
                      <a:pt x="312" y="8"/>
                      <a:pt x="90" y="26"/>
                    </a:cubicBezTo>
                    <a:cubicBezTo>
                      <a:pt x="0" y="26"/>
                      <a:pt x="0" y="175"/>
                      <a:pt x="90" y="175"/>
                    </a:cubicBezTo>
                    <a:cubicBezTo>
                      <a:pt x="1821" y="259"/>
                      <a:pt x="3526" y="657"/>
                      <a:pt x="5230" y="657"/>
                    </a:cubicBezTo>
                    <a:cubicBezTo>
                      <a:pt x="5342" y="657"/>
                      <a:pt x="5455" y="655"/>
                      <a:pt x="5568" y="652"/>
                    </a:cubicBezTo>
                    <a:cubicBezTo>
                      <a:pt x="5628" y="652"/>
                      <a:pt x="5628" y="562"/>
                      <a:pt x="5568" y="532"/>
                    </a:cubicBezTo>
                    <a:cubicBezTo>
                      <a:pt x="3970" y="428"/>
                      <a:pt x="2373" y="0"/>
                      <a:pt x="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5"/>
              <p:cNvSpPr/>
              <p:nvPr/>
            </p:nvSpPr>
            <p:spPr>
              <a:xfrm>
                <a:off x="1303608" y="334130"/>
                <a:ext cx="899382" cy="414650"/>
              </a:xfrm>
              <a:custGeom>
                <a:avLst/>
                <a:gdLst/>
                <a:ahLst/>
                <a:cxnLst/>
                <a:rect l="l" t="t" r="r" b="b"/>
                <a:pathLst>
                  <a:path w="29358" h="16586" extrusionOk="0">
                    <a:moveTo>
                      <a:pt x="25219" y="1"/>
                    </a:moveTo>
                    <a:lnTo>
                      <a:pt x="0" y="120"/>
                    </a:lnTo>
                    <a:lnTo>
                      <a:pt x="0" y="11494"/>
                    </a:lnTo>
                    <a:cubicBezTo>
                      <a:pt x="0" y="11494"/>
                      <a:pt x="600" y="11695"/>
                      <a:pt x="1812" y="11695"/>
                    </a:cubicBezTo>
                    <a:cubicBezTo>
                      <a:pt x="3434" y="11695"/>
                      <a:pt x="6154" y="11334"/>
                      <a:pt x="10004" y="9648"/>
                    </a:cubicBezTo>
                    <a:cubicBezTo>
                      <a:pt x="10881" y="9265"/>
                      <a:pt x="11856" y="9099"/>
                      <a:pt x="12890" y="9099"/>
                    </a:cubicBezTo>
                    <a:cubicBezTo>
                      <a:pt x="19819" y="9099"/>
                      <a:pt x="29357" y="16585"/>
                      <a:pt x="29357" y="16585"/>
                    </a:cubicBezTo>
                    <a:cubicBezTo>
                      <a:pt x="29357" y="16585"/>
                      <a:pt x="28524" y="8576"/>
                      <a:pt x="28137" y="6492"/>
                    </a:cubicBezTo>
                    <a:cubicBezTo>
                      <a:pt x="27333" y="2234"/>
                      <a:pt x="25219" y="1"/>
                      <a:pt x="25219" y="1"/>
                    </a:cubicBezTo>
                    <a:close/>
                  </a:path>
                </a:pathLst>
              </a:custGeom>
              <a:solidFill>
                <a:srgbClr val="222222">
                  <a:alpha val="5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5"/>
              <p:cNvSpPr/>
              <p:nvPr/>
            </p:nvSpPr>
            <p:spPr>
              <a:xfrm>
                <a:off x="2028100" y="1239475"/>
                <a:ext cx="171125" cy="151075"/>
              </a:xfrm>
              <a:custGeom>
                <a:avLst/>
                <a:gdLst/>
                <a:ahLst/>
                <a:cxnLst/>
                <a:rect l="l" t="t" r="r" b="b"/>
                <a:pathLst>
                  <a:path w="6845" h="6043" extrusionOk="0">
                    <a:moveTo>
                      <a:pt x="2583" y="1"/>
                    </a:moveTo>
                    <a:cubicBezTo>
                      <a:pt x="2176" y="1"/>
                      <a:pt x="1787" y="50"/>
                      <a:pt x="1455" y="171"/>
                    </a:cubicBezTo>
                    <a:cubicBezTo>
                      <a:pt x="354" y="558"/>
                      <a:pt x="116" y="1659"/>
                      <a:pt x="56" y="2702"/>
                    </a:cubicBezTo>
                    <a:cubicBezTo>
                      <a:pt x="1" y="3867"/>
                      <a:pt x="230" y="6042"/>
                      <a:pt x="1708" y="6042"/>
                    </a:cubicBezTo>
                    <a:cubicBezTo>
                      <a:pt x="1816" y="6042"/>
                      <a:pt x="1930" y="6031"/>
                      <a:pt x="2051" y="6007"/>
                    </a:cubicBezTo>
                    <a:cubicBezTo>
                      <a:pt x="3510" y="5709"/>
                      <a:pt x="4254" y="4071"/>
                      <a:pt x="5475" y="3386"/>
                    </a:cubicBezTo>
                    <a:cubicBezTo>
                      <a:pt x="6011" y="3059"/>
                      <a:pt x="6696" y="2731"/>
                      <a:pt x="6606" y="2166"/>
                    </a:cubicBezTo>
                    <a:cubicBezTo>
                      <a:pt x="6845" y="1272"/>
                      <a:pt x="5564" y="647"/>
                      <a:pt x="4909" y="409"/>
                    </a:cubicBezTo>
                    <a:cubicBezTo>
                      <a:pt x="4258" y="192"/>
                      <a:pt x="3384" y="1"/>
                      <a:pt x="25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5"/>
              <p:cNvSpPr/>
              <p:nvPr/>
            </p:nvSpPr>
            <p:spPr>
              <a:xfrm>
                <a:off x="1810100" y="1061025"/>
                <a:ext cx="461100" cy="287950"/>
              </a:xfrm>
              <a:custGeom>
                <a:avLst/>
                <a:gdLst/>
                <a:ahLst/>
                <a:cxnLst/>
                <a:rect l="l" t="t" r="r" b="b"/>
                <a:pathLst>
                  <a:path w="18444" h="11518" extrusionOk="0">
                    <a:moveTo>
                      <a:pt x="14554" y="1"/>
                    </a:moveTo>
                    <a:cubicBezTo>
                      <a:pt x="11262" y="1"/>
                      <a:pt x="7916" y="2300"/>
                      <a:pt x="8627" y="5731"/>
                    </a:cubicBezTo>
                    <a:cubicBezTo>
                      <a:pt x="7879" y="4862"/>
                      <a:pt x="6987" y="4494"/>
                      <a:pt x="6070" y="4494"/>
                    </a:cubicBezTo>
                    <a:cubicBezTo>
                      <a:pt x="3156" y="4494"/>
                      <a:pt x="1" y="8217"/>
                      <a:pt x="499" y="11388"/>
                    </a:cubicBezTo>
                    <a:cubicBezTo>
                      <a:pt x="512" y="11477"/>
                      <a:pt x="580" y="11518"/>
                      <a:pt x="650" y="11518"/>
                    </a:cubicBezTo>
                    <a:cubicBezTo>
                      <a:pt x="744" y="11518"/>
                      <a:pt x="843" y="11447"/>
                      <a:pt x="826" y="11328"/>
                    </a:cubicBezTo>
                    <a:cubicBezTo>
                      <a:pt x="377" y="8398"/>
                      <a:pt x="3339" y="4792"/>
                      <a:pt x="6058" y="4792"/>
                    </a:cubicBezTo>
                    <a:cubicBezTo>
                      <a:pt x="7124" y="4792"/>
                      <a:pt x="8153" y="5346"/>
                      <a:pt x="8925" y="6713"/>
                    </a:cubicBezTo>
                    <a:cubicBezTo>
                      <a:pt x="8963" y="6770"/>
                      <a:pt x="9016" y="6794"/>
                      <a:pt x="9068" y="6794"/>
                    </a:cubicBezTo>
                    <a:cubicBezTo>
                      <a:pt x="9179" y="6794"/>
                      <a:pt x="9284" y="6686"/>
                      <a:pt x="9223" y="6564"/>
                    </a:cubicBezTo>
                    <a:cubicBezTo>
                      <a:pt x="7654" y="2761"/>
                      <a:pt x="11202" y="323"/>
                      <a:pt x="14642" y="323"/>
                    </a:cubicBezTo>
                    <a:cubicBezTo>
                      <a:pt x="15969" y="323"/>
                      <a:pt x="17279" y="686"/>
                      <a:pt x="18274" y="1473"/>
                    </a:cubicBezTo>
                    <a:cubicBezTo>
                      <a:pt x="18288" y="1483"/>
                      <a:pt x="18303" y="1487"/>
                      <a:pt x="18317" y="1487"/>
                    </a:cubicBezTo>
                    <a:cubicBezTo>
                      <a:pt x="18388" y="1487"/>
                      <a:pt x="18443" y="1374"/>
                      <a:pt x="18393" y="1324"/>
                    </a:cubicBezTo>
                    <a:cubicBezTo>
                      <a:pt x="17331" y="412"/>
                      <a:pt x="15947" y="1"/>
                      <a:pt x="14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Title 4">
            <a:extLst>
              <a:ext uri="{FF2B5EF4-FFF2-40B4-BE49-F238E27FC236}">
                <a16:creationId xmlns:a16="http://schemas.microsoft.com/office/drawing/2014/main" id="{EC5D2308-1BFF-E52A-EDCB-17B77710355D}"/>
              </a:ext>
            </a:extLst>
          </p:cNvPr>
          <p:cNvSpPr>
            <a:spLocks noGrp="1"/>
          </p:cNvSpPr>
          <p:nvPr>
            <p:ph type="title"/>
          </p:nvPr>
        </p:nvSpPr>
        <p:spPr/>
        <p:txBody>
          <a:bodyPr/>
          <a:lstStyle/>
          <a:p>
            <a:pPr algn="ctr"/>
            <a:r>
              <a:rPr lang="en-US" dirty="0"/>
              <a:t>RESULT</a:t>
            </a:r>
            <a:endParaRPr lang="en-IN" dirty="0"/>
          </a:p>
        </p:txBody>
      </p:sp>
      <p:pic>
        <p:nvPicPr>
          <p:cNvPr id="3" name="Picture 2">
            <a:extLst>
              <a:ext uri="{FF2B5EF4-FFF2-40B4-BE49-F238E27FC236}">
                <a16:creationId xmlns:a16="http://schemas.microsoft.com/office/drawing/2014/main" id="{67D08EF3-7004-3531-4C26-EE05CF4331DA}"/>
              </a:ext>
            </a:extLst>
          </p:cNvPr>
          <p:cNvPicPr>
            <a:picLocks noChangeAspect="1"/>
          </p:cNvPicPr>
          <p:nvPr/>
        </p:nvPicPr>
        <p:blipFill>
          <a:blip r:embed="rId3"/>
          <a:stretch>
            <a:fillRect/>
          </a:stretch>
        </p:blipFill>
        <p:spPr>
          <a:xfrm>
            <a:off x="1431666" y="1038097"/>
            <a:ext cx="6624596" cy="3519035"/>
          </a:xfrm>
          <a:prstGeom prst="rect">
            <a:avLst/>
          </a:prstGeom>
        </p:spPr>
      </p:pic>
    </p:spTree>
    <p:extLst>
      <p:ext uri="{BB962C8B-B14F-4D97-AF65-F5344CB8AC3E}">
        <p14:creationId xmlns:p14="http://schemas.microsoft.com/office/powerpoint/2010/main" val="3569967942"/>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9"/>
        <p:cNvGrpSpPr/>
        <p:nvPr/>
      </p:nvGrpSpPr>
      <p:grpSpPr>
        <a:xfrm>
          <a:off x="0" y="0"/>
          <a:ext cx="0" cy="0"/>
          <a:chOff x="0" y="0"/>
          <a:chExt cx="0" cy="0"/>
        </a:xfrm>
      </p:grpSpPr>
      <p:sp>
        <p:nvSpPr>
          <p:cNvPr id="2330" name="Google Shape;2330;p46"/>
          <p:cNvSpPr txBox="1">
            <a:spLocks noGrp="1"/>
          </p:cNvSpPr>
          <p:nvPr>
            <p:ph type="title"/>
          </p:nvPr>
        </p:nvSpPr>
        <p:spPr>
          <a:xfrm>
            <a:off x="457200" y="1407113"/>
            <a:ext cx="82296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THANK YOU</a:t>
            </a:r>
            <a:endParaRPr dirty="0"/>
          </a:p>
        </p:txBody>
      </p:sp>
      <p:grpSp>
        <p:nvGrpSpPr>
          <p:cNvPr id="2331" name="Google Shape;2331;p46"/>
          <p:cNvGrpSpPr/>
          <p:nvPr/>
        </p:nvGrpSpPr>
        <p:grpSpPr>
          <a:xfrm>
            <a:off x="934147" y="1196587"/>
            <a:ext cx="2313304" cy="3475450"/>
            <a:chOff x="-56433" y="1257215"/>
            <a:chExt cx="2313304" cy="3475450"/>
          </a:xfrm>
        </p:grpSpPr>
        <p:sp>
          <p:nvSpPr>
            <p:cNvPr id="2332" name="Google Shape;2332;p46"/>
            <p:cNvSpPr/>
            <p:nvPr/>
          </p:nvSpPr>
          <p:spPr>
            <a:xfrm>
              <a:off x="1650038" y="1465001"/>
              <a:ext cx="549902" cy="548112"/>
            </a:xfrm>
            <a:custGeom>
              <a:avLst/>
              <a:gdLst/>
              <a:ahLst/>
              <a:cxnLst/>
              <a:rect l="l" t="t" r="r" b="b"/>
              <a:pathLst>
                <a:path w="10443" h="10409" extrusionOk="0">
                  <a:moveTo>
                    <a:pt x="5239" y="0"/>
                  </a:moveTo>
                  <a:cubicBezTo>
                    <a:pt x="2366" y="0"/>
                    <a:pt x="1" y="2332"/>
                    <a:pt x="1" y="5205"/>
                  </a:cubicBezTo>
                  <a:cubicBezTo>
                    <a:pt x="1" y="8077"/>
                    <a:pt x="2366" y="10409"/>
                    <a:pt x="5239" y="10409"/>
                  </a:cubicBezTo>
                  <a:cubicBezTo>
                    <a:pt x="8111" y="10409"/>
                    <a:pt x="10443" y="8077"/>
                    <a:pt x="10443" y="5205"/>
                  </a:cubicBezTo>
                  <a:cubicBezTo>
                    <a:pt x="10443" y="2332"/>
                    <a:pt x="8111" y="0"/>
                    <a:pt x="5239" y="0"/>
                  </a:cubicBezTo>
                  <a:close/>
                </a:path>
              </a:pathLst>
            </a:custGeom>
            <a:solidFill>
              <a:srgbClr val="805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46"/>
            <p:cNvSpPr/>
            <p:nvPr/>
          </p:nvSpPr>
          <p:spPr>
            <a:xfrm>
              <a:off x="1737239" y="1552202"/>
              <a:ext cx="375501" cy="373710"/>
            </a:xfrm>
            <a:custGeom>
              <a:avLst/>
              <a:gdLst/>
              <a:ahLst/>
              <a:cxnLst/>
              <a:rect l="l" t="t" r="r" b="b"/>
              <a:pathLst>
                <a:path w="7131" h="7097" extrusionOk="0">
                  <a:moveTo>
                    <a:pt x="3583" y="0"/>
                  </a:moveTo>
                  <a:cubicBezTo>
                    <a:pt x="1589" y="0"/>
                    <a:pt x="1" y="1589"/>
                    <a:pt x="1" y="3549"/>
                  </a:cubicBezTo>
                  <a:cubicBezTo>
                    <a:pt x="1" y="5508"/>
                    <a:pt x="1589" y="7097"/>
                    <a:pt x="3583" y="7097"/>
                  </a:cubicBezTo>
                  <a:cubicBezTo>
                    <a:pt x="5543" y="7097"/>
                    <a:pt x="7131" y="5508"/>
                    <a:pt x="7131" y="3549"/>
                  </a:cubicBezTo>
                  <a:cubicBezTo>
                    <a:pt x="7131" y="1589"/>
                    <a:pt x="5543" y="0"/>
                    <a:pt x="358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46"/>
            <p:cNvSpPr/>
            <p:nvPr/>
          </p:nvSpPr>
          <p:spPr>
            <a:xfrm>
              <a:off x="1646510" y="1459209"/>
              <a:ext cx="610353" cy="509409"/>
            </a:xfrm>
            <a:custGeom>
              <a:avLst/>
              <a:gdLst/>
              <a:ahLst/>
              <a:cxnLst/>
              <a:rect l="l" t="t" r="r" b="b"/>
              <a:pathLst>
                <a:path w="11591" h="9674" extrusionOk="0">
                  <a:moveTo>
                    <a:pt x="5288" y="1"/>
                  </a:moveTo>
                  <a:cubicBezTo>
                    <a:pt x="2521" y="1"/>
                    <a:pt x="0" y="2234"/>
                    <a:pt x="0" y="5315"/>
                  </a:cubicBezTo>
                  <a:cubicBezTo>
                    <a:pt x="0" y="5365"/>
                    <a:pt x="42" y="5391"/>
                    <a:pt x="85" y="5391"/>
                  </a:cubicBezTo>
                  <a:cubicBezTo>
                    <a:pt x="127" y="5391"/>
                    <a:pt x="169" y="5365"/>
                    <a:pt x="169" y="5315"/>
                  </a:cubicBezTo>
                  <a:cubicBezTo>
                    <a:pt x="169" y="2340"/>
                    <a:pt x="2607" y="191"/>
                    <a:pt x="5289" y="191"/>
                  </a:cubicBezTo>
                  <a:cubicBezTo>
                    <a:pt x="6081" y="191"/>
                    <a:pt x="6893" y="378"/>
                    <a:pt x="7671" y="786"/>
                  </a:cubicBezTo>
                  <a:cubicBezTo>
                    <a:pt x="11084" y="2544"/>
                    <a:pt x="11388" y="7308"/>
                    <a:pt x="8212" y="9505"/>
                  </a:cubicBezTo>
                  <a:cubicBezTo>
                    <a:pt x="8178" y="9539"/>
                    <a:pt x="8178" y="9606"/>
                    <a:pt x="8212" y="9640"/>
                  </a:cubicBezTo>
                  <a:cubicBezTo>
                    <a:pt x="8212" y="9674"/>
                    <a:pt x="8246" y="9674"/>
                    <a:pt x="8279" y="9674"/>
                  </a:cubicBezTo>
                  <a:lnTo>
                    <a:pt x="8313" y="9674"/>
                  </a:lnTo>
                  <a:cubicBezTo>
                    <a:pt x="11591" y="7376"/>
                    <a:pt x="11287" y="2442"/>
                    <a:pt x="7739" y="617"/>
                  </a:cubicBezTo>
                  <a:cubicBezTo>
                    <a:pt x="6939" y="195"/>
                    <a:pt x="6103" y="1"/>
                    <a:pt x="5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46"/>
            <p:cNvSpPr/>
            <p:nvPr/>
          </p:nvSpPr>
          <p:spPr>
            <a:xfrm>
              <a:off x="41457" y="1466792"/>
              <a:ext cx="548112" cy="548112"/>
            </a:xfrm>
            <a:custGeom>
              <a:avLst/>
              <a:gdLst/>
              <a:ahLst/>
              <a:cxnLst/>
              <a:rect l="l" t="t" r="r" b="b"/>
              <a:pathLst>
                <a:path w="10409" h="10409" extrusionOk="0">
                  <a:moveTo>
                    <a:pt x="5204" y="0"/>
                  </a:moveTo>
                  <a:cubicBezTo>
                    <a:pt x="2332" y="0"/>
                    <a:pt x="0" y="2332"/>
                    <a:pt x="0" y="5204"/>
                  </a:cubicBezTo>
                  <a:cubicBezTo>
                    <a:pt x="0" y="8077"/>
                    <a:pt x="2332" y="10408"/>
                    <a:pt x="5204" y="10408"/>
                  </a:cubicBezTo>
                  <a:cubicBezTo>
                    <a:pt x="8077" y="10408"/>
                    <a:pt x="10408" y="8077"/>
                    <a:pt x="10408" y="5204"/>
                  </a:cubicBezTo>
                  <a:cubicBezTo>
                    <a:pt x="10408" y="2332"/>
                    <a:pt x="8077" y="0"/>
                    <a:pt x="5204" y="0"/>
                  </a:cubicBezTo>
                  <a:close/>
                </a:path>
              </a:pathLst>
            </a:custGeom>
            <a:solidFill>
              <a:srgbClr val="805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46"/>
            <p:cNvSpPr/>
            <p:nvPr/>
          </p:nvSpPr>
          <p:spPr>
            <a:xfrm>
              <a:off x="128658" y="1553993"/>
              <a:ext cx="375501" cy="375501"/>
            </a:xfrm>
            <a:custGeom>
              <a:avLst/>
              <a:gdLst/>
              <a:ahLst/>
              <a:cxnLst/>
              <a:rect l="l" t="t" r="r" b="b"/>
              <a:pathLst>
                <a:path w="7131" h="7131" extrusionOk="0">
                  <a:moveTo>
                    <a:pt x="3548" y="0"/>
                  </a:moveTo>
                  <a:cubicBezTo>
                    <a:pt x="1588" y="0"/>
                    <a:pt x="0" y="1588"/>
                    <a:pt x="0" y="3548"/>
                  </a:cubicBezTo>
                  <a:cubicBezTo>
                    <a:pt x="0" y="5508"/>
                    <a:pt x="1588" y="7130"/>
                    <a:pt x="3548" y="7130"/>
                  </a:cubicBezTo>
                  <a:cubicBezTo>
                    <a:pt x="5542" y="7130"/>
                    <a:pt x="7130" y="5508"/>
                    <a:pt x="7130" y="3548"/>
                  </a:cubicBezTo>
                  <a:cubicBezTo>
                    <a:pt x="7130" y="1588"/>
                    <a:pt x="5542" y="0"/>
                    <a:pt x="354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46"/>
            <p:cNvSpPr/>
            <p:nvPr/>
          </p:nvSpPr>
          <p:spPr>
            <a:xfrm>
              <a:off x="-56433" y="1465475"/>
              <a:ext cx="548902" cy="512042"/>
            </a:xfrm>
            <a:custGeom>
              <a:avLst/>
              <a:gdLst/>
              <a:ahLst/>
              <a:cxnLst/>
              <a:rect l="l" t="t" r="r" b="b"/>
              <a:pathLst>
                <a:path w="10424" h="9724" extrusionOk="0">
                  <a:moveTo>
                    <a:pt x="7164" y="0"/>
                  </a:moveTo>
                  <a:cubicBezTo>
                    <a:pt x="5492" y="0"/>
                    <a:pt x="3843" y="791"/>
                    <a:pt x="2805" y="2256"/>
                  </a:cubicBezTo>
                  <a:cubicBezTo>
                    <a:pt x="1082" y="4722"/>
                    <a:pt x="1758" y="8102"/>
                    <a:pt x="4259" y="9724"/>
                  </a:cubicBezTo>
                  <a:lnTo>
                    <a:pt x="4292" y="9724"/>
                  </a:lnTo>
                  <a:cubicBezTo>
                    <a:pt x="4326" y="9724"/>
                    <a:pt x="4360" y="9724"/>
                    <a:pt x="4394" y="9690"/>
                  </a:cubicBezTo>
                  <a:cubicBezTo>
                    <a:pt x="4394" y="9656"/>
                    <a:pt x="4394" y="9589"/>
                    <a:pt x="4360" y="9589"/>
                  </a:cubicBezTo>
                  <a:cubicBezTo>
                    <a:pt x="1" y="6818"/>
                    <a:pt x="1927" y="127"/>
                    <a:pt x="7063" y="127"/>
                  </a:cubicBezTo>
                  <a:cubicBezTo>
                    <a:pt x="8212" y="127"/>
                    <a:pt x="9327" y="498"/>
                    <a:pt x="10206" y="1208"/>
                  </a:cubicBezTo>
                  <a:cubicBezTo>
                    <a:pt x="10225" y="1221"/>
                    <a:pt x="10246" y="1226"/>
                    <a:pt x="10266" y="1226"/>
                  </a:cubicBezTo>
                  <a:cubicBezTo>
                    <a:pt x="10350" y="1226"/>
                    <a:pt x="10423" y="1128"/>
                    <a:pt x="10341" y="1073"/>
                  </a:cubicBezTo>
                  <a:cubicBezTo>
                    <a:pt x="9386" y="346"/>
                    <a:pt x="8270" y="0"/>
                    <a:pt x="7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46"/>
            <p:cNvSpPr/>
            <p:nvPr/>
          </p:nvSpPr>
          <p:spPr>
            <a:xfrm>
              <a:off x="550" y="1639350"/>
              <a:ext cx="2256321" cy="3093314"/>
            </a:xfrm>
            <a:custGeom>
              <a:avLst/>
              <a:gdLst/>
              <a:ahLst/>
              <a:cxnLst/>
              <a:rect l="l" t="t" r="r" b="b"/>
              <a:pathLst>
                <a:path w="42849" h="66573" extrusionOk="0">
                  <a:moveTo>
                    <a:pt x="21128" y="0"/>
                  </a:moveTo>
                  <a:cubicBezTo>
                    <a:pt x="4010" y="0"/>
                    <a:pt x="134" y="8720"/>
                    <a:pt x="0" y="8753"/>
                  </a:cubicBezTo>
                  <a:lnTo>
                    <a:pt x="0" y="66572"/>
                  </a:lnTo>
                  <a:lnTo>
                    <a:pt x="42849" y="66572"/>
                  </a:lnTo>
                  <a:lnTo>
                    <a:pt x="42849" y="8753"/>
                  </a:lnTo>
                  <a:cubicBezTo>
                    <a:pt x="42849" y="8753"/>
                    <a:pt x="39233" y="136"/>
                    <a:pt x="21424" y="1"/>
                  </a:cubicBezTo>
                  <a:cubicBezTo>
                    <a:pt x="21325" y="1"/>
                    <a:pt x="21226" y="0"/>
                    <a:pt x="21128" y="0"/>
                  </a:cubicBezTo>
                  <a:close/>
                </a:path>
              </a:pathLst>
            </a:custGeom>
            <a:solidFill>
              <a:srgbClr val="80542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46"/>
            <p:cNvSpPr/>
            <p:nvPr/>
          </p:nvSpPr>
          <p:spPr>
            <a:xfrm>
              <a:off x="1005879" y="2046867"/>
              <a:ext cx="238538" cy="199361"/>
            </a:xfrm>
            <a:custGeom>
              <a:avLst/>
              <a:gdLst/>
              <a:ahLst/>
              <a:cxnLst/>
              <a:rect l="l" t="t" r="r" b="b"/>
              <a:pathLst>
                <a:path w="4530" h="3786" extrusionOk="0">
                  <a:moveTo>
                    <a:pt x="1732" y="1"/>
                  </a:moveTo>
                  <a:cubicBezTo>
                    <a:pt x="1660" y="1"/>
                    <a:pt x="1589" y="12"/>
                    <a:pt x="1521" y="34"/>
                  </a:cubicBezTo>
                  <a:cubicBezTo>
                    <a:pt x="1285" y="102"/>
                    <a:pt x="1082" y="271"/>
                    <a:pt x="981" y="507"/>
                  </a:cubicBezTo>
                  <a:cubicBezTo>
                    <a:pt x="744" y="1048"/>
                    <a:pt x="879" y="1893"/>
                    <a:pt x="1082" y="2501"/>
                  </a:cubicBezTo>
                  <a:cubicBezTo>
                    <a:pt x="981" y="2332"/>
                    <a:pt x="812" y="2231"/>
                    <a:pt x="643" y="2197"/>
                  </a:cubicBezTo>
                  <a:cubicBezTo>
                    <a:pt x="541" y="2197"/>
                    <a:pt x="440" y="2231"/>
                    <a:pt x="406" y="2298"/>
                  </a:cubicBezTo>
                  <a:cubicBezTo>
                    <a:pt x="1" y="2704"/>
                    <a:pt x="913" y="3650"/>
                    <a:pt x="1015" y="3752"/>
                  </a:cubicBezTo>
                  <a:cubicBezTo>
                    <a:pt x="1015" y="3785"/>
                    <a:pt x="1048" y="3785"/>
                    <a:pt x="1082" y="3785"/>
                  </a:cubicBezTo>
                  <a:cubicBezTo>
                    <a:pt x="1082" y="3785"/>
                    <a:pt x="1116" y="3752"/>
                    <a:pt x="1150" y="3752"/>
                  </a:cubicBezTo>
                  <a:cubicBezTo>
                    <a:pt x="1150" y="3718"/>
                    <a:pt x="1150" y="3650"/>
                    <a:pt x="1150" y="3616"/>
                  </a:cubicBezTo>
                  <a:cubicBezTo>
                    <a:pt x="913" y="3380"/>
                    <a:pt x="305" y="2670"/>
                    <a:pt x="541" y="2434"/>
                  </a:cubicBezTo>
                  <a:cubicBezTo>
                    <a:pt x="541" y="2400"/>
                    <a:pt x="575" y="2366"/>
                    <a:pt x="643" y="2366"/>
                  </a:cubicBezTo>
                  <a:cubicBezTo>
                    <a:pt x="846" y="2400"/>
                    <a:pt x="1184" y="2941"/>
                    <a:pt x="1353" y="3278"/>
                  </a:cubicBezTo>
                  <a:cubicBezTo>
                    <a:pt x="1362" y="3308"/>
                    <a:pt x="1384" y="3320"/>
                    <a:pt x="1408" y="3320"/>
                  </a:cubicBezTo>
                  <a:cubicBezTo>
                    <a:pt x="1465" y="3320"/>
                    <a:pt x="1535" y="3249"/>
                    <a:pt x="1488" y="3177"/>
                  </a:cubicBezTo>
                  <a:cubicBezTo>
                    <a:pt x="1488" y="3177"/>
                    <a:pt x="744" y="1420"/>
                    <a:pt x="1116" y="609"/>
                  </a:cubicBezTo>
                  <a:cubicBezTo>
                    <a:pt x="1217" y="406"/>
                    <a:pt x="1353" y="271"/>
                    <a:pt x="1555" y="203"/>
                  </a:cubicBezTo>
                  <a:cubicBezTo>
                    <a:pt x="1612" y="181"/>
                    <a:pt x="1668" y="170"/>
                    <a:pt x="1723" y="170"/>
                  </a:cubicBezTo>
                  <a:cubicBezTo>
                    <a:pt x="1833" y="170"/>
                    <a:pt x="1938" y="215"/>
                    <a:pt x="2028" y="305"/>
                  </a:cubicBezTo>
                  <a:cubicBezTo>
                    <a:pt x="2535" y="710"/>
                    <a:pt x="2468" y="2298"/>
                    <a:pt x="2366" y="2907"/>
                  </a:cubicBezTo>
                  <a:cubicBezTo>
                    <a:pt x="2366" y="2941"/>
                    <a:pt x="2400" y="2974"/>
                    <a:pt x="2468" y="3008"/>
                  </a:cubicBezTo>
                  <a:cubicBezTo>
                    <a:pt x="2501" y="3008"/>
                    <a:pt x="2535" y="2974"/>
                    <a:pt x="2569" y="2941"/>
                  </a:cubicBezTo>
                  <a:cubicBezTo>
                    <a:pt x="2569" y="2941"/>
                    <a:pt x="2907" y="1825"/>
                    <a:pt x="3515" y="1521"/>
                  </a:cubicBezTo>
                  <a:cubicBezTo>
                    <a:pt x="3594" y="1482"/>
                    <a:pt x="3685" y="1465"/>
                    <a:pt x="3774" y="1465"/>
                  </a:cubicBezTo>
                  <a:cubicBezTo>
                    <a:pt x="3837" y="1465"/>
                    <a:pt x="3899" y="1473"/>
                    <a:pt x="3955" y="1487"/>
                  </a:cubicBezTo>
                  <a:cubicBezTo>
                    <a:pt x="4090" y="1521"/>
                    <a:pt x="4157" y="1623"/>
                    <a:pt x="4191" y="1724"/>
                  </a:cubicBezTo>
                  <a:cubicBezTo>
                    <a:pt x="4326" y="2197"/>
                    <a:pt x="3583" y="3211"/>
                    <a:pt x="3279" y="3549"/>
                  </a:cubicBezTo>
                  <a:cubicBezTo>
                    <a:pt x="3231" y="3621"/>
                    <a:pt x="3284" y="3692"/>
                    <a:pt x="3344" y="3692"/>
                  </a:cubicBezTo>
                  <a:cubicBezTo>
                    <a:pt x="3368" y="3692"/>
                    <a:pt x="3394" y="3680"/>
                    <a:pt x="3414" y="3650"/>
                  </a:cubicBezTo>
                  <a:cubicBezTo>
                    <a:pt x="3448" y="3583"/>
                    <a:pt x="4529" y="2298"/>
                    <a:pt x="4360" y="1656"/>
                  </a:cubicBezTo>
                  <a:cubicBezTo>
                    <a:pt x="4326" y="1487"/>
                    <a:pt x="4191" y="1352"/>
                    <a:pt x="4022" y="1319"/>
                  </a:cubicBezTo>
                  <a:cubicBezTo>
                    <a:pt x="3931" y="1288"/>
                    <a:pt x="3833" y="1271"/>
                    <a:pt x="3737" y="1271"/>
                  </a:cubicBezTo>
                  <a:cubicBezTo>
                    <a:pt x="3620" y="1271"/>
                    <a:pt x="3507" y="1297"/>
                    <a:pt x="3414" y="1352"/>
                  </a:cubicBezTo>
                  <a:cubicBezTo>
                    <a:pt x="3042" y="1589"/>
                    <a:pt x="2772" y="1927"/>
                    <a:pt x="2603" y="2332"/>
                  </a:cubicBezTo>
                  <a:cubicBezTo>
                    <a:pt x="2637" y="1656"/>
                    <a:pt x="2603" y="507"/>
                    <a:pt x="2130" y="136"/>
                  </a:cubicBezTo>
                  <a:cubicBezTo>
                    <a:pt x="2017" y="46"/>
                    <a:pt x="1874" y="1"/>
                    <a:pt x="17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46"/>
            <p:cNvSpPr/>
            <p:nvPr/>
          </p:nvSpPr>
          <p:spPr>
            <a:xfrm>
              <a:off x="733640" y="2294199"/>
              <a:ext cx="791916" cy="852420"/>
            </a:xfrm>
            <a:custGeom>
              <a:avLst/>
              <a:gdLst/>
              <a:ahLst/>
              <a:cxnLst/>
              <a:rect l="l" t="t" r="r" b="b"/>
              <a:pathLst>
                <a:path w="15039" h="16188" extrusionOk="0">
                  <a:moveTo>
                    <a:pt x="7502" y="1"/>
                  </a:moveTo>
                  <a:cubicBezTo>
                    <a:pt x="3346" y="1"/>
                    <a:pt x="1" y="3617"/>
                    <a:pt x="1" y="8111"/>
                  </a:cubicBezTo>
                  <a:cubicBezTo>
                    <a:pt x="1" y="12572"/>
                    <a:pt x="3346" y="16187"/>
                    <a:pt x="7502" y="16187"/>
                  </a:cubicBezTo>
                  <a:cubicBezTo>
                    <a:pt x="11659" y="16187"/>
                    <a:pt x="15038" y="12572"/>
                    <a:pt x="15038" y="8111"/>
                  </a:cubicBezTo>
                  <a:cubicBezTo>
                    <a:pt x="15038" y="3617"/>
                    <a:pt x="11659" y="1"/>
                    <a:pt x="7502" y="1"/>
                  </a:cubicBezTo>
                  <a:close/>
                </a:path>
              </a:pathLst>
            </a:custGeom>
            <a:solidFill>
              <a:srgbClr val="FFE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46"/>
            <p:cNvSpPr/>
            <p:nvPr/>
          </p:nvSpPr>
          <p:spPr>
            <a:xfrm>
              <a:off x="813732" y="2291092"/>
              <a:ext cx="629942" cy="169820"/>
            </a:xfrm>
            <a:custGeom>
              <a:avLst/>
              <a:gdLst/>
              <a:ahLst/>
              <a:cxnLst/>
              <a:rect l="l" t="t" r="r" b="b"/>
              <a:pathLst>
                <a:path w="11963" h="3225" extrusionOk="0">
                  <a:moveTo>
                    <a:pt x="5981" y="1"/>
                  </a:moveTo>
                  <a:cubicBezTo>
                    <a:pt x="3734" y="1"/>
                    <a:pt x="1487" y="1023"/>
                    <a:pt x="34" y="3067"/>
                  </a:cubicBezTo>
                  <a:cubicBezTo>
                    <a:pt x="0" y="3135"/>
                    <a:pt x="34" y="3169"/>
                    <a:pt x="68" y="3202"/>
                  </a:cubicBezTo>
                  <a:lnTo>
                    <a:pt x="102" y="3202"/>
                  </a:lnTo>
                  <a:cubicBezTo>
                    <a:pt x="135" y="3202"/>
                    <a:pt x="169" y="3202"/>
                    <a:pt x="203" y="3169"/>
                  </a:cubicBezTo>
                  <a:cubicBezTo>
                    <a:pt x="1622" y="1175"/>
                    <a:pt x="3819" y="178"/>
                    <a:pt x="6011" y="178"/>
                  </a:cubicBezTo>
                  <a:cubicBezTo>
                    <a:pt x="8203" y="178"/>
                    <a:pt x="10391" y="1175"/>
                    <a:pt x="11794" y="3169"/>
                  </a:cubicBezTo>
                  <a:cubicBezTo>
                    <a:pt x="11814" y="3208"/>
                    <a:pt x="11845" y="3225"/>
                    <a:pt x="11874" y="3225"/>
                  </a:cubicBezTo>
                  <a:cubicBezTo>
                    <a:pt x="11895" y="3225"/>
                    <a:pt x="11915" y="3216"/>
                    <a:pt x="11929" y="3202"/>
                  </a:cubicBezTo>
                  <a:cubicBezTo>
                    <a:pt x="11963" y="3169"/>
                    <a:pt x="11963" y="3101"/>
                    <a:pt x="11929" y="3067"/>
                  </a:cubicBezTo>
                  <a:cubicBezTo>
                    <a:pt x="10476" y="1023"/>
                    <a:pt x="8229" y="1"/>
                    <a:pt x="5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6"/>
            <p:cNvSpPr/>
            <p:nvPr/>
          </p:nvSpPr>
          <p:spPr>
            <a:xfrm>
              <a:off x="936477" y="2347594"/>
              <a:ext cx="384452" cy="290090"/>
            </a:xfrm>
            <a:custGeom>
              <a:avLst/>
              <a:gdLst/>
              <a:ahLst/>
              <a:cxnLst/>
              <a:rect l="l" t="t" r="r" b="b"/>
              <a:pathLst>
                <a:path w="7301" h="5509" extrusionOk="0">
                  <a:moveTo>
                    <a:pt x="3650" y="1"/>
                  </a:moveTo>
                  <a:cubicBezTo>
                    <a:pt x="1623" y="1"/>
                    <a:pt x="1" y="1251"/>
                    <a:pt x="1" y="2738"/>
                  </a:cubicBezTo>
                  <a:cubicBezTo>
                    <a:pt x="1" y="4258"/>
                    <a:pt x="1623" y="5509"/>
                    <a:pt x="3650" y="5509"/>
                  </a:cubicBezTo>
                  <a:cubicBezTo>
                    <a:pt x="5678" y="5509"/>
                    <a:pt x="7300" y="4258"/>
                    <a:pt x="7300" y="2738"/>
                  </a:cubicBezTo>
                  <a:cubicBezTo>
                    <a:pt x="7300" y="1251"/>
                    <a:pt x="5678" y="1"/>
                    <a:pt x="3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6"/>
            <p:cNvSpPr/>
            <p:nvPr/>
          </p:nvSpPr>
          <p:spPr>
            <a:xfrm>
              <a:off x="934739" y="2634103"/>
              <a:ext cx="391509" cy="208208"/>
            </a:xfrm>
            <a:custGeom>
              <a:avLst/>
              <a:gdLst/>
              <a:ahLst/>
              <a:cxnLst/>
              <a:rect l="l" t="t" r="r" b="b"/>
              <a:pathLst>
                <a:path w="7435" h="3954" extrusionOk="0">
                  <a:moveTo>
                    <a:pt x="3717" y="0"/>
                  </a:moveTo>
                  <a:cubicBezTo>
                    <a:pt x="3683" y="0"/>
                    <a:pt x="3650" y="34"/>
                    <a:pt x="3650" y="68"/>
                  </a:cubicBezTo>
                  <a:cubicBezTo>
                    <a:pt x="3650" y="68"/>
                    <a:pt x="3515" y="3616"/>
                    <a:pt x="1791" y="3751"/>
                  </a:cubicBezTo>
                  <a:cubicBezTo>
                    <a:pt x="1710" y="3766"/>
                    <a:pt x="1630" y="3773"/>
                    <a:pt x="1549" y="3773"/>
                  </a:cubicBezTo>
                  <a:cubicBezTo>
                    <a:pt x="893" y="3773"/>
                    <a:pt x="290" y="3295"/>
                    <a:pt x="169" y="2602"/>
                  </a:cubicBezTo>
                  <a:cubicBezTo>
                    <a:pt x="169" y="2568"/>
                    <a:pt x="101" y="2535"/>
                    <a:pt x="68" y="2535"/>
                  </a:cubicBezTo>
                  <a:cubicBezTo>
                    <a:pt x="0" y="2568"/>
                    <a:pt x="0" y="2602"/>
                    <a:pt x="0" y="2636"/>
                  </a:cubicBezTo>
                  <a:cubicBezTo>
                    <a:pt x="169" y="3413"/>
                    <a:pt x="845" y="3954"/>
                    <a:pt x="1622" y="3954"/>
                  </a:cubicBezTo>
                  <a:lnTo>
                    <a:pt x="1825" y="3954"/>
                  </a:lnTo>
                  <a:cubicBezTo>
                    <a:pt x="3075" y="3819"/>
                    <a:pt x="3582" y="2095"/>
                    <a:pt x="3717" y="980"/>
                  </a:cubicBezTo>
                  <a:cubicBezTo>
                    <a:pt x="3886" y="2095"/>
                    <a:pt x="4359" y="3819"/>
                    <a:pt x="5643" y="3954"/>
                  </a:cubicBezTo>
                  <a:lnTo>
                    <a:pt x="5846" y="3954"/>
                  </a:lnTo>
                  <a:cubicBezTo>
                    <a:pt x="6623" y="3920"/>
                    <a:pt x="7266" y="3413"/>
                    <a:pt x="7434" y="2670"/>
                  </a:cubicBezTo>
                  <a:cubicBezTo>
                    <a:pt x="7434" y="2602"/>
                    <a:pt x="7401" y="2535"/>
                    <a:pt x="7367" y="2535"/>
                  </a:cubicBezTo>
                  <a:cubicBezTo>
                    <a:pt x="7299" y="2535"/>
                    <a:pt x="7266" y="2568"/>
                    <a:pt x="7266" y="2602"/>
                  </a:cubicBezTo>
                  <a:cubicBezTo>
                    <a:pt x="7115" y="3295"/>
                    <a:pt x="6535" y="3773"/>
                    <a:pt x="5860" y="3773"/>
                  </a:cubicBezTo>
                  <a:cubicBezTo>
                    <a:pt x="5778" y="3773"/>
                    <a:pt x="5694" y="3766"/>
                    <a:pt x="5610" y="3751"/>
                  </a:cubicBezTo>
                  <a:cubicBezTo>
                    <a:pt x="3920" y="3616"/>
                    <a:pt x="3785" y="101"/>
                    <a:pt x="3785" y="68"/>
                  </a:cubicBezTo>
                  <a:cubicBezTo>
                    <a:pt x="3785" y="56"/>
                    <a:pt x="3785" y="49"/>
                    <a:pt x="3785" y="44"/>
                  </a:cubicBezTo>
                  <a:cubicBezTo>
                    <a:pt x="3785" y="44"/>
                    <a:pt x="3785" y="42"/>
                    <a:pt x="3785" y="34"/>
                  </a:cubicBezTo>
                  <a:lnTo>
                    <a:pt x="37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6"/>
            <p:cNvSpPr/>
            <p:nvPr/>
          </p:nvSpPr>
          <p:spPr>
            <a:xfrm>
              <a:off x="324386" y="2294199"/>
              <a:ext cx="160184" cy="161974"/>
            </a:xfrm>
            <a:custGeom>
              <a:avLst/>
              <a:gdLst/>
              <a:ahLst/>
              <a:cxnLst/>
              <a:rect l="l" t="t" r="r" b="b"/>
              <a:pathLst>
                <a:path w="3042" h="3076" extrusionOk="0">
                  <a:moveTo>
                    <a:pt x="1521" y="1"/>
                  </a:moveTo>
                  <a:cubicBezTo>
                    <a:pt x="676" y="1"/>
                    <a:pt x="0" y="677"/>
                    <a:pt x="0" y="1521"/>
                  </a:cubicBezTo>
                  <a:cubicBezTo>
                    <a:pt x="0" y="2366"/>
                    <a:pt x="676" y="3076"/>
                    <a:pt x="1521" y="3076"/>
                  </a:cubicBezTo>
                  <a:cubicBezTo>
                    <a:pt x="2366" y="3076"/>
                    <a:pt x="3042" y="2366"/>
                    <a:pt x="3042" y="1521"/>
                  </a:cubicBezTo>
                  <a:cubicBezTo>
                    <a:pt x="3042" y="677"/>
                    <a:pt x="236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6"/>
            <p:cNvSpPr/>
            <p:nvPr/>
          </p:nvSpPr>
          <p:spPr>
            <a:xfrm>
              <a:off x="80582" y="2518415"/>
              <a:ext cx="343485" cy="240276"/>
            </a:xfrm>
            <a:custGeom>
              <a:avLst/>
              <a:gdLst/>
              <a:ahLst/>
              <a:cxnLst/>
              <a:rect l="l" t="t" r="r" b="b"/>
              <a:pathLst>
                <a:path w="6523" h="4563" extrusionOk="0">
                  <a:moveTo>
                    <a:pt x="3245" y="1"/>
                  </a:moveTo>
                  <a:cubicBezTo>
                    <a:pt x="1454" y="1"/>
                    <a:pt x="1" y="1014"/>
                    <a:pt x="1" y="2298"/>
                  </a:cubicBezTo>
                  <a:cubicBezTo>
                    <a:pt x="1" y="3549"/>
                    <a:pt x="1454" y="4563"/>
                    <a:pt x="3245" y="4563"/>
                  </a:cubicBezTo>
                  <a:cubicBezTo>
                    <a:pt x="5070" y="4563"/>
                    <a:pt x="6523" y="3549"/>
                    <a:pt x="6523" y="2298"/>
                  </a:cubicBezTo>
                  <a:cubicBezTo>
                    <a:pt x="6523" y="1014"/>
                    <a:pt x="5070" y="1"/>
                    <a:pt x="324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6"/>
            <p:cNvSpPr/>
            <p:nvPr/>
          </p:nvSpPr>
          <p:spPr>
            <a:xfrm>
              <a:off x="1772836" y="2294199"/>
              <a:ext cx="160184" cy="161974"/>
            </a:xfrm>
            <a:custGeom>
              <a:avLst/>
              <a:gdLst/>
              <a:ahLst/>
              <a:cxnLst/>
              <a:rect l="l" t="t" r="r" b="b"/>
              <a:pathLst>
                <a:path w="3042" h="3076" extrusionOk="0">
                  <a:moveTo>
                    <a:pt x="1521" y="1"/>
                  </a:moveTo>
                  <a:cubicBezTo>
                    <a:pt x="676" y="1"/>
                    <a:pt x="0" y="677"/>
                    <a:pt x="0" y="1521"/>
                  </a:cubicBezTo>
                  <a:cubicBezTo>
                    <a:pt x="0" y="2366"/>
                    <a:pt x="676" y="3076"/>
                    <a:pt x="1521" y="3076"/>
                  </a:cubicBezTo>
                  <a:cubicBezTo>
                    <a:pt x="2366" y="3076"/>
                    <a:pt x="3042" y="2366"/>
                    <a:pt x="3042" y="1521"/>
                  </a:cubicBezTo>
                  <a:cubicBezTo>
                    <a:pt x="3042" y="677"/>
                    <a:pt x="2366" y="1"/>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6"/>
            <p:cNvSpPr/>
            <p:nvPr/>
          </p:nvSpPr>
          <p:spPr>
            <a:xfrm>
              <a:off x="1819122" y="2518415"/>
              <a:ext cx="343432" cy="240276"/>
            </a:xfrm>
            <a:custGeom>
              <a:avLst/>
              <a:gdLst/>
              <a:ahLst/>
              <a:cxnLst/>
              <a:rect l="l" t="t" r="r" b="b"/>
              <a:pathLst>
                <a:path w="6522" h="4563" extrusionOk="0">
                  <a:moveTo>
                    <a:pt x="3278" y="1"/>
                  </a:moveTo>
                  <a:cubicBezTo>
                    <a:pt x="1453" y="1"/>
                    <a:pt x="0" y="1014"/>
                    <a:pt x="0" y="2298"/>
                  </a:cubicBezTo>
                  <a:cubicBezTo>
                    <a:pt x="0" y="3549"/>
                    <a:pt x="1453" y="4563"/>
                    <a:pt x="3278" y="4563"/>
                  </a:cubicBezTo>
                  <a:cubicBezTo>
                    <a:pt x="5069" y="4563"/>
                    <a:pt x="6522" y="3549"/>
                    <a:pt x="6522" y="2298"/>
                  </a:cubicBezTo>
                  <a:cubicBezTo>
                    <a:pt x="6522" y="1014"/>
                    <a:pt x="5069" y="1"/>
                    <a:pt x="32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6"/>
            <p:cNvSpPr/>
            <p:nvPr/>
          </p:nvSpPr>
          <p:spPr>
            <a:xfrm>
              <a:off x="822631" y="1257215"/>
              <a:ext cx="503616" cy="357334"/>
            </a:xfrm>
            <a:custGeom>
              <a:avLst/>
              <a:gdLst/>
              <a:ahLst/>
              <a:cxnLst/>
              <a:rect l="l" t="t" r="r" b="b"/>
              <a:pathLst>
                <a:path w="9564" h="6786" extrusionOk="0">
                  <a:moveTo>
                    <a:pt x="5111" y="0"/>
                  </a:moveTo>
                  <a:cubicBezTo>
                    <a:pt x="4792" y="0"/>
                    <a:pt x="4452" y="41"/>
                    <a:pt x="4089" y="128"/>
                  </a:cubicBezTo>
                  <a:cubicBezTo>
                    <a:pt x="0" y="1142"/>
                    <a:pt x="1690" y="6785"/>
                    <a:pt x="1690" y="6785"/>
                  </a:cubicBezTo>
                  <a:lnTo>
                    <a:pt x="9563" y="5197"/>
                  </a:lnTo>
                  <a:cubicBezTo>
                    <a:pt x="9563" y="5197"/>
                    <a:pt x="8735" y="0"/>
                    <a:pt x="51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6"/>
            <p:cNvSpPr/>
            <p:nvPr/>
          </p:nvSpPr>
          <p:spPr>
            <a:xfrm>
              <a:off x="824369" y="1263902"/>
              <a:ext cx="213631" cy="350646"/>
            </a:xfrm>
            <a:custGeom>
              <a:avLst/>
              <a:gdLst/>
              <a:ahLst/>
              <a:cxnLst/>
              <a:rect l="l" t="t" r="r" b="b"/>
              <a:pathLst>
                <a:path w="4057" h="6659" extrusionOk="0">
                  <a:moveTo>
                    <a:pt x="4056" y="1"/>
                  </a:moveTo>
                  <a:cubicBezTo>
                    <a:pt x="1" y="1015"/>
                    <a:pt x="1657" y="6658"/>
                    <a:pt x="1657" y="6658"/>
                  </a:cubicBezTo>
                  <a:lnTo>
                    <a:pt x="3177" y="6354"/>
                  </a:lnTo>
                  <a:cubicBezTo>
                    <a:pt x="3177" y="6354"/>
                    <a:pt x="1623" y="1724"/>
                    <a:pt x="405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6"/>
            <p:cNvSpPr/>
            <p:nvPr/>
          </p:nvSpPr>
          <p:spPr>
            <a:xfrm>
              <a:off x="1037948" y="1257268"/>
              <a:ext cx="288300" cy="289616"/>
            </a:xfrm>
            <a:custGeom>
              <a:avLst/>
              <a:gdLst/>
              <a:ahLst/>
              <a:cxnLst/>
              <a:rect l="l" t="t" r="r" b="b"/>
              <a:pathLst>
                <a:path w="5475" h="5500" extrusionOk="0">
                  <a:moveTo>
                    <a:pt x="1017" y="0"/>
                  </a:moveTo>
                  <a:cubicBezTo>
                    <a:pt x="700" y="0"/>
                    <a:pt x="361" y="40"/>
                    <a:pt x="0" y="127"/>
                  </a:cubicBezTo>
                  <a:cubicBezTo>
                    <a:pt x="0" y="127"/>
                    <a:pt x="1" y="127"/>
                    <a:pt x="1" y="127"/>
                  </a:cubicBezTo>
                  <a:cubicBezTo>
                    <a:pt x="72" y="127"/>
                    <a:pt x="2953" y="160"/>
                    <a:pt x="3988" y="5500"/>
                  </a:cubicBezTo>
                  <a:lnTo>
                    <a:pt x="5474" y="5230"/>
                  </a:lnTo>
                  <a:cubicBezTo>
                    <a:pt x="5474" y="5230"/>
                    <a:pt x="4646" y="0"/>
                    <a:pt x="10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6"/>
            <p:cNvSpPr/>
            <p:nvPr/>
          </p:nvSpPr>
          <p:spPr>
            <a:xfrm>
              <a:off x="986343" y="1263902"/>
              <a:ext cx="176192" cy="320368"/>
            </a:xfrm>
            <a:custGeom>
              <a:avLst/>
              <a:gdLst/>
              <a:ahLst/>
              <a:cxnLst/>
              <a:rect l="l" t="t" r="r" b="b"/>
              <a:pathLst>
                <a:path w="3346" h="6084" extrusionOk="0">
                  <a:moveTo>
                    <a:pt x="980" y="1"/>
                  </a:moveTo>
                  <a:cubicBezTo>
                    <a:pt x="0" y="1792"/>
                    <a:pt x="1453" y="6084"/>
                    <a:pt x="1453" y="6084"/>
                  </a:cubicBezTo>
                  <a:lnTo>
                    <a:pt x="3346" y="5712"/>
                  </a:lnTo>
                  <a:cubicBezTo>
                    <a:pt x="3109" y="3617"/>
                    <a:pt x="2298" y="1657"/>
                    <a:pt x="9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6"/>
            <p:cNvSpPr/>
            <p:nvPr/>
          </p:nvSpPr>
          <p:spPr>
            <a:xfrm>
              <a:off x="908042" y="1529717"/>
              <a:ext cx="419996" cy="86990"/>
            </a:xfrm>
            <a:custGeom>
              <a:avLst/>
              <a:gdLst/>
              <a:ahLst/>
              <a:cxnLst/>
              <a:rect l="l" t="t" r="r" b="b"/>
              <a:pathLst>
                <a:path w="7976" h="1652" extrusionOk="0">
                  <a:moveTo>
                    <a:pt x="7672" y="0"/>
                  </a:moveTo>
                  <a:cubicBezTo>
                    <a:pt x="7089" y="0"/>
                    <a:pt x="5627" y="214"/>
                    <a:pt x="3920" y="529"/>
                  </a:cubicBezTo>
                  <a:cubicBezTo>
                    <a:pt x="1757" y="968"/>
                    <a:pt x="0" y="1441"/>
                    <a:pt x="34" y="1610"/>
                  </a:cubicBezTo>
                  <a:cubicBezTo>
                    <a:pt x="41" y="1638"/>
                    <a:pt x="123" y="1651"/>
                    <a:pt x="268" y="1651"/>
                  </a:cubicBezTo>
                  <a:cubicBezTo>
                    <a:pt x="824" y="1651"/>
                    <a:pt x="2312" y="1452"/>
                    <a:pt x="4055" y="1103"/>
                  </a:cubicBezTo>
                  <a:cubicBezTo>
                    <a:pt x="6218" y="664"/>
                    <a:pt x="7975" y="191"/>
                    <a:pt x="7941" y="56"/>
                  </a:cubicBezTo>
                  <a:cubicBezTo>
                    <a:pt x="7934" y="18"/>
                    <a:pt x="7839" y="0"/>
                    <a:pt x="76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6"/>
            <p:cNvSpPr/>
            <p:nvPr/>
          </p:nvSpPr>
          <p:spPr>
            <a:xfrm>
              <a:off x="856437" y="1333674"/>
              <a:ext cx="79618" cy="284403"/>
            </a:xfrm>
            <a:custGeom>
              <a:avLst/>
              <a:gdLst/>
              <a:ahLst/>
              <a:cxnLst/>
              <a:rect l="l" t="t" r="r" b="b"/>
              <a:pathLst>
                <a:path w="1512" h="5401" extrusionOk="0">
                  <a:moveTo>
                    <a:pt x="1385" y="0"/>
                  </a:moveTo>
                  <a:cubicBezTo>
                    <a:pt x="1361" y="0"/>
                    <a:pt x="1337" y="9"/>
                    <a:pt x="1318" y="28"/>
                  </a:cubicBezTo>
                  <a:cubicBezTo>
                    <a:pt x="0" y="2021"/>
                    <a:pt x="913" y="5198"/>
                    <a:pt x="946" y="5333"/>
                  </a:cubicBezTo>
                  <a:cubicBezTo>
                    <a:pt x="946" y="5367"/>
                    <a:pt x="980" y="5401"/>
                    <a:pt x="1048" y="5401"/>
                  </a:cubicBezTo>
                  <a:cubicBezTo>
                    <a:pt x="1115" y="5401"/>
                    <a:pt x="1149" y="5333"/>
                    <a:pt x="1115" y="5299"/>
                  </a:cubicBezTo>
                  <a:cubicBezTo>
                    <a:pt x="1115" y="5265"/>
                    <a:pt x="203" y="2055"/>
                    <a:pt x="1487" y="129"/>
                  </a:cubicBezTo>
                  <a:cubicBezTo>
                    <a:pt x="1511" y="56"/>
                    <a:pt x="1448" y="0"/>
                    <a:pt x="1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6"/>
            <p:cNvSpPr/>
            <p:nvPr/>
          </p:nvSpPr>
          <p:spPr>
            <a:xfrm>
              <a:off x="1087762" y="1274592"/>
              <a:ext cx="154866" cy="238486"/>
            </a:xfrm>
            <a:custGeom>
              <a:avLst/>
              <a:gdLst/>
              <a:ahLst/>
              <a:cxnLst/>
              <a:rect l="l" t="t" r="r" b="b"/>
              <a:pathLst>
                <a:path w="2941" h="4529" extrusionOk="0">
                  <a:moveTo>
                    <a:pt x="135" y="1"/>
                  </a:moveTo>
                  <a:cubicBezTo>
                    <a:pt x="102" y="1"/>
                    <a:pt x="34" y="1"/>
                    <a:pt x="0" y="68"/>
                  </a:cubicBezTo>
                  <a:cubicBezTo>
                    <a:pt x="0" y="102"/>
                    <a:pt x="0" y="136"/>
                    <a:pt x="68" y="170"/>
                  </a:cubicBezTo>
                  <a:cubicBezTo>
                    <a:pt x="68" y="170"/>
                    <a:pt x="2163" y="1319"/>
                    <a:pt x="2737" y="4427"/>
                  </a:cubicBezTo>
                  <a:cubicBezTo>
                    <a:pt x="2737" y="4495"/>
                    <a:pt x="2771" y="4529"/>
                    <a:pt x="2805" y="4529"/>
                  </a:cubicBezTo>
                  <a:lnTo>
                    <a:pt x="2839" y="4529"/>
                  </a:lnTo>
                  <a:cubicBezTo>
                    <a:pt x="2906" y="4495"/>
                    <a:pt x="2940" y="4461"/>
                    <a:pt x="2940" y="4394"/>
                  </a:cubicBezTo>
                  <a:cubicBezTo>
                    <a:pt x="2366" y="1183"/>
                    <a:pt x="135" y="1"/>
                    <a:pt x="1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8" name="Google Shape;2408;p46"/>
          <p:cNvGrpSpPr/>
          <p:nvPr/>
        </p:nvGrpSpPr>
        <p:grpSpPr>
          <a:xfrm>
            <a:off x="6013807" y="1333207"/>
            <a:ext cx="2267468" cy="3279252"/>
            <a:chOff x="238125" y="902300"/>
            <a:chExt cx="1071228" cy="1576867"/>
          </a:xfrm>
        </p:grpSpPr>
        <p:sp>
          <p:nvSpPr>
            <p:cNvPr id="2409" name="Google Shape;2409;p46"/>
            <p:cNvSpPr/>
            <p:nvPr/>
          </p:nvSpPr>
          <p:spPr>
            <a:xfrm>
              <a:off x="1022950" y="908750"/>
              <a:ext cx="269525" cy="244775"/>
            </a:xfrm>
            <a:custGeom>
              <a:avLst/>
              <a:gdLst/>
              <a:ahLst/>
              <a:cxnLst/>
              <a:rect l="l" t="t" r="r" b="b"/>
              <a:pathLst>
                <a:path w="10781" h="9791" extrusionOk="0">
                  <a:moveTo>
                    <a:pt x="8164" y="1"/>
                  </a:moveTo>
                  <a:cubicBezTo>
                    <a:pt x="5661" y="1"/>
                    <a:pt x="0" y="5465"/>
                    <a:pt x="0" y="5465"/>
                  </a:cubicBezTo>
                  <a:lnTo>
                    <a:pt x="8854" y="9790"/>
                  </a:lnTo>
                  <a:cubicBezTo>
                    <a:pt x="8854" y="9790"/>
                    <a:pt x="10780" y="1443"/>
                    <a:pt x="8786" y="159"/>
                  </a:cubicBezTo>
                  <a:cubicBezTo>
                    <a:pt x="8613" y="50"/>
                    <a:pt x="8403" y="1"/>
                    <a:pt x="81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46"/>
            <p:cNvSpPr/>
            <p:nvPr/>
          </p:nvSpPr>
          <p:spPr>
            <a:xfrm>
              <a:off x="1038150" y="962500"/>
              <a:ext cx="217150" cy="204525"/>
            </a:xfrm>
            <a:custGeom>
              <a:avLst/>
              <a:gdLst/>
              <a:ahLst/>
              <a:cxnLst/>
              <a:rect l="l" t="t" r="r" b="b"/>
              <a:pathLst>
                <a:path w="8686" h="8181" extrusionOk="0">
                  <a:moveTo>
                    <a:pt x="6496" y="0"/>
                  </a:moveTo>
                  <a:cubicBezTo>
                    <a:pt x="4446" y="0"/>
                    <a:pt x="1" y="4362"/>
                    <a:pt x="1" y="4362"/>
                  </a:cubicBezTo>
                  <a:lnTo>
                    <a:pt x="7097" y="8181"/>
                  </a:lnTo>
                  <a:cubicBezTo>
                    <a:pt x="7097" y="8181"/>
                    <a:pt x="8685" y="1220"/>
                    <a:pt x="7029" y="138"/>
                  </a:cubicBezTo>
                  <a:cubicBezTo>
                    <a:pt x="6880" y="44"/>
                    <a:pt x="6700" y="0"/>
                    <a:pt x="6496" y="0"/>
                  </a:cubicBezTo>
                  <a:close/>
                </a:path>
              </a:pathLst>
            </a:custGeom>
            <a:solidFill>
              <a:srgbClr val="FFE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46"/>
            <p:cNvSpPr/>
            <p:nvPr/>
          </p:nvSpPr>
          <p:spPr>
            <a:xfrm>
              <a:off x="1012800" y="929275"/>
              <a:ext cx="156325" cy="127925"/>
            </a:xfrm>
            <a:custGeom>
              <a:avLst/>
              <a:gdLst/>
              <a:ahLst/>
              <a:cxnLst/>
              <a:rect l="l" t="t" r="r" b="b"/>
              <a:pathLst>
                <a:path w="6253" h="5117" extrusionOk="0">
                  <a:moveTo>
                    <a:pt x="6120" y="0"/>
                  </a:moveTo>
                  <a:cubicBezTo>
                    <a:pt x="6106" y="0"/>
                    <a:pt x="6093" y="4"/>
                    <a:pt x="6083" y="14"/>
                  </a:cubicBezTo>
                  <a:cubicBezTo>
                    <a:pt x="3887" y="1433"/>
                    <a:pt x="1859" y="3089"/>
                    <a:pt x="35" y="4982"/>
                  </a:cubicBezTo>
                  <a:cubicBezTo>
                    <a:pt x="1" y="5015"/>
                    <a:pt x="1" y="5049"/>
                    <a:pt x="35" y="5083"/>
                  </a:cubicBezTo>
                  <a:cubicBezTo>
                    <a:pt x="35" y="5117"/>
                    <a:pt x="68" y="5117"/>
                    <a:pt x="68" y="5117"/>
                  </a:cubicBezTo>
                  <a:cubicBezTo>
                    <a:pt x="102" y="5117"/>
                    <a:pt x="136" y="5117"/>
                    <a:pt x="136" y="5083"/>
                  </a:cubicBezTo>
                  <a:cubicBezTo>
                    <a:pt x="1961" y="3224"/>
                    <a:pt x="3988" y="1602"/>
                    <a:pt x="6185" y="183"/>
                  </a:cubicBezTo>
                  <a:cubicBezTo>
                    <a:pt x="6219" y="149"/>
                    <a:pt x="6252" y="82"/>
                    <a:pt x="6219" y="48"/>
                  </a:cubicBezTo>
                  <a:cubicBezTo>
                    <a:pt x="6195" y="24"/>
                    <a:pt x="6154" y="0"/>
                    <a:pt x="61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46"/>
            <p:cNvSpPr/>
            <p:nvPr/>
          </p:nvSpPr>
          <p:spPr>
            <a:xfrm>
              <a:off x="249100" y="917075"/>
              <a:ext cx="261925" cy="244900"/>
            </a:xfrm>
            <a:custGeom>
              <a:avLst/>
              <a:gdLst/>
              <a:ahLst/>
              <a:cxnLst/>
              <a:rect l="l" t="t" r="r" b="b"/>
              <a:pathLst>
                <a:path w="10477" h="9796" extrusionOk="0">
                  <a:moveTo>
                    <a:pt x="2641" y="0"/>
                  </a:moveTo>
                  <a:cubicBezTo>
                    <a:pt x="2395" y="0"/>
                    <a:pt x="2177" y="52"/>
                    <a:pt x="1994" y="164"/>
                  </a:cubicBezTo>
                  <a:cubicBezTo>
                    <a:pt x="0" y="1415"/>
                    <a:pt x="1926" y="9795"/>
                    <a:pt x="1926" y="9795"/>
                  </a:cubicBezTo>
                  <a:lnTo>
                    <a:pt x="10476" y="5233"/>
                  </a:lnTo>
                  <a:cubicBezTo>
                    <a:pt x="10476" y="5233"/>
                    <a:pt x="5131" y="0"/>
                    <a:pt x="26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46"/>
            <p:cNvSpPr/>
            <p:nvPr/>
          </p:nvSpPr>
          <p:spPr>
            <a:xfrm>
              <a:off x="282050" y="962500"/>
              <a:ext cx="217125" cy="204525"/>
            </a:xfrm>
            <a:custGeom>
              <a:avLst/>
              <a:gdLst/>
              <a:ahLst/>
              <a:cxnLst/>
              <a:rect l="l" t="t" r="r" b="b"/>
              <a:pathLst>
                <a:path w="8685" h="8181" extrusionOk="0">
                  <a:moveTo>
                    <a:pt x="2189" y="0"/>
                  </a:moveTo>
                  <a:cubicBezTo>
                    <a:pt x="1986" y="0"/>
                    <a:pt x="1806" y="44"/>
                    <a:pt x="1656" y="138"/>
                  </a:cubicBezTo>
                  <a:cubicBezTo>
                    <a:pt x="0" y="1220"/>
                    <a:pt x="1588" y="8181"/>
                    <a:pt x="1588" y="8181"/>
                  </a:cubicBezTo>
                  <a:lnTo>
                    <a:pt x="8685" y="4362"/>
                  </a:lnTo>
                  <a:cubicBezTo>
                    <a:pt x="8685" y="4362"/>
                    <a:pt x="4239" y="0"/>
                    <a:pt x="2189" y="0"/>
                  </a:cubicBezTo>
                  <a:close/>
                </a:path>
              </a:pathLst>
            </a:custGeom>
            <a:solidFill>
              <a:srgbClr val="FFE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46"/>
            <p:cNvSpPr/>
            <p:nvPr/>
          </p:nvSpPr>
          <p:spPr>
            <a:xfrm>
              <a:off x="238128" y="1088100"/>
              <a:ext cx="1071225" cy="1391066"/>
            </a:xfrm>
            <a:custGeom>
              <a:avLst/>
              <a:gdLst/>
              <a:ahLst/>
              <a:cxnLst/>
              <a:rect l="l" t="t" r="r" b="b"/>
              <a:pathLst>
                <a:path w="42849" h="66606" extrusionOk="0">
                  <a:moveTo>
                    <a:pt x="21128" y="0"/>
                  </a:moveTo>
                  <a:cubicBezTo>
                    <a:pt x="4010" y="0"/>
                    <a:pt x="134" y="8720"/>
                    <a:pt x="0" y="8753"/>
                  </a:cubicBezTo>
                  <a:lnTo>
                    <a:pt x="0" y="66606"/>
                  </a:lnTo>
                  <a:lnTo>
                    <a:pt x="42849" y="66606"/>
                  </a:lnTo>
                  <a:lnTo>
                    <a:pt x="42849" y="8753"/>
                  </a:lnTo>
                  <a:cubicBezTo>
                    <a:pt x="42849" y="8753"/>
                    <a:pt x="39233" y="136"/>
                    <a:pt x="21424" y="1"/>
                  </a:cubicBezTo>
                  <a:cubicBezTo>
                    <a:pt x="21325" y="0"/>
                    <a:pt x="21226" y="0"/>
                    <a:pt x="21128" y="0"/>
                  </a:cubicBezTo>
                  <a:close/>
                </a:path>
              </a:pathLst>
            </a:custGeom>
            <a:solidFill>
              <a:srgbClr val="FFE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46"/>
            <p:cNvSpPr/>
            <p:nvPr/>
          </p:nvSpPr>
          <p:spPr>
            <a:xfrm>
              <a:off x="238125" y="1011253"/>
              <a:ext cx="1071225" cy="685175"/>
            </a:xfrm>
            <a:custGeom>
              <a:avLst/>
              <a:gdLst/>
              <a:ahLst/>
              <a:cxnLst/>
              <a:rect l="l" t="t" r="r" b="b"/>
              <a:pathLst>
                <a:path w="42849" h="27407" extrusionOk="0">
                  <a:moveTo>
                    <a:pt x="21128" y="0"/>
                  </a:moveTo>
                  <a:cubicBezTo>
                    <a:pt x="4010" y="0"/>
                    <a:pt x="134" y="8720"/>
                    <a:pt x="0" y="8753"/>
                  </a:cubicBezTo>
                  <a:lnTo>
                    <a:pt x="0" y="26934"/>
                  </a:lnTo>
                  <a:cubicBezTo>
                    <a:pt x="3616" y="23487"/>
                    <a:pt x="8887" y="19499"/>
                    <a:pt x="14903" y="18485"/>
                  </a:cubicBezTo>
                  <a:cubicBezTo>
                    <a:pt x="15714" y="15444"/>
                    <a:pt x="18316" y="13214"/>
                    <a:pt x="21424" y="13214"/>
                  </a:cubicBezTo>
                  <a:cubicBezTo>
                    <a:pt x="24635" y="13214"/>
                    <a:pt x="27304" y="15579"/>
                    <a:pt x="28048" y="18756"/>
                  </a:cubicBezTo>
                  <a:cubicBezTo>
                    <a:pt x="33793" y="19972"/>
                    <a:pt x="38963" y="23014"/>
                    <a:pt x="42849" y="27407"/>
                  </a:cubicBezTo>
                  <a:lnTo>
                    <a:pt x="42849" y="8753"/>
                  </a:lnTo>
                  <a:cubicBezTo>
                    <a:pt x="42849" y="8753"/>
                    <a:pt x="39233" y="136"/>
                    <a:pt x="21424" y="1"/>
                  </a:cubicBezTo>
                  <a:cubicBezTo>
                    <a:pt x="21325" y="0"/>
                    <a:pt x="21226" y="0"/>
                    <a:pt x="211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46"/>
            <p:cNvSpPr/>
            <p:nvPr/>
          </p:nvSpPr>
          <p:spPr>
            <a:xfrm>
              <a:off x="265150" y="1088100"/>
              <a:ext cx="139425" cy="107650"/>
            </a:xfrm>
            <a:custGeom>
              <a:avLst/>
              <a:gdLst/>
              <a:ahLst/>
              <a:cxnLst/>
              <a:rect l="l" t="t" r="r" b="b"/>
              <a:pathLst>
                <a:path w="5577" h="4306" extrusionOk="0">
                  <a:moveTo>
                    <a:pt x="5471" y="0"/>
                  </a:moveTo>
                  <a:cubicBezTo>
                    <a:pt x="5461" y="0"/>
                    <a:pt x="5451" y="4"/>
                    <a:pt x="5441" y="14"/>
                  </a:cubicBezTo>
                  <a:cubicBezTo>
                    <a:pt x="1487" y="1974"/>
                    <a:pt x="0" y="4171"/>
                    <a:pt x="0" y="4171"/>
                  </a:cubicBezTo>
                  <a:cubicBezTo>
                    <a:pt x="0" y="4238"/>
                    <a:pt x="0" y="4272"/>
                    <a:pt x="34" y="4306"/>
                  </a:cubicBezTo>
                  <a:lnTo>
                    <a:pt x="102" y="4306"/>
                  </a:lnTo>
                  <a:cubicBezTo>
                    <a:pt x="136" y="4306"/>
                    <a:pt x="169" y="4306"/>
                    <a:pt x="203" y="4272"/>
                  </a:cubicBezTo>
                  <a:cubicBezTo>
                    <a:pt x="203" y="4238"/>
                    <a:pt x="1622" y="2075"/>
                    <a:pt x="5509" y="183"/>
                  </a:cubicBezTo>
                  <a:cubicBezTo>
                    <a:pt x="5542" y="149"/>
                    <a:pt x="5576" y="82"/>
                    <a:pt x="5542" y="48"/>
                  </a:cubicBezTo>
                  <a:cubicBezTo>
                    <a:pt x="5518" y="24"/>
                    <a:pt x="5495" y="0"/>
                    <a:pt x="54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46"/>
            <p:cNvSpPr/>
            <p:nvPr/>
          </p:nvSpPr>
          <p:spPr>
            <a:xfrm>
              <a:off x="287950" y="1475375"/>
              <a:ext cx="324450" cy="168975"/>
            </a:xfrm>
            <a:custGeom>
              <a:avLst/>
              <a:gdLst/>
              <a:ahLst/>
              <a:cxnLst/>
              <a:rect l="l" t="t" r="r" b="b"/>
              <a:pathLst>
                <a:path w="12978" h="6759" extrusionOk="0">
                  <a:moveTo>
                    <a:pt x="12876" y="0"/>
                  </a:moveTo>
                  <a:cubicBezTo>
                    <a:pt x="5712" y="1149"/>
                    <a:pt x="68" y="6556"/>
                    <a:pt x="35" y="6623"/>
                  </a:cubicBezTo>
                  <a:cubicBezTo>
                    <a:pt x="1" y="6657"/>
                    <a:pt x="1" y="6691"/>
                    <a:pt x="35" y="6759"/>
                  </a:cubicBezTo>
                  <a:lnTo>
                    <a:pt x="136" y="6759"/>
                  </a:lnTo>
                  <a:cubicBezTo>
                    <a:pt x="204" y="6691"/>
                    <a:pt x="5779" y="1318"/>
                    <a:pt x="12910" y="203"/>
                  </a:cubicBezTo>
                  <a:cubicBezTo>
                    <a:pt x="12943" y="169"/>
                    <a:pt x="12977" y="135"/>
                    <a:pt x="12977" y="101"/>
                  </a:cubicBezTo>
                  <a:cubicBezTo>
                    <a:pt x="12977" y="34"/>
                    <a:pt x="12910" y="0"/>
                    <a:pt x="128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46"/>
            <p:cNvSpPr/>
            <p:nvPr/>
          </p:nvSpPr>
          <p:spPr>
            <a:xfrm>
              <a:off x="624200" y="1325400"/>
              <a:ext cx="299425" cy="80925"/>
            </a:xfrm>
            <a:custGeom>
              <a:avLst/>
              <a:gdLst/>
              <a:ahLst/>
              <a:cxnLst/>
              <a:rect l="l" t="t" r="r" b="b"/>
              <a:pathLst>
                <a:path w="11977" h="3237" extrusionOk="0">
                  <a:moveTo>
                    <a:pt x="5981" y="1"/>
                  </a:moveTo>
                  <a:cubicBezTo>
                    <a:pt x="3734" y="1"/>
                    <a:pt x="1487" y="1032"/>
                    <a:pt x="34" y="3093"/>
                  </a:cubicBezTo>
                  <a:cubicBezTo>
                    <a:pt x="0" y="3127"/>
                    <a:pt x="34" y="3194"/>
                    <a:pt x="68" y="3194"/>
                  </a:cubicBezTo>
                  <a:cubicBezTo>
                    <a:pt x="68" y="3211"/>
                    <a:pt x="76" y="3220"/>
                    <a:pt x="85" y="3220"/>
                  </a:cubicBezTo>
                  <a:cubicBezTo>
                    <a:pt x="93" y="3220"/>
                    <a:pt x="102" y="3211"/>
                    <a:pt x="102" y="3194"/>
                  </a:cubicBezTo>
                  <a:cubicBezTo>
                    <a:pt x="113" y="3206"/>
                    <a:pt x="124" y="3209"/>
                    <a:pt x="134" y="3209"/>
                  </a:cubicBezTo>
                  <a:cubicBezTo>
                    <a:pt x="154" y="3209"/>
                    <a:pt x="169" y="3194"/>
                    <a:pt x="169" y="3194"/>
                  </a:cubicBezTo>
                  <a:cubicBezTo>
                    <a:pt x="1588" y="1184"/>
                    <a:pt x="3785" y="178"/>
                    <a:pt x="5981" y="178"/>
                  </a:cubicBezTo>
                  <a:cubicBezTo>
                    <a:pt x="8178" y="178"/>
                    <a:pt x="10375" y="1184"/>
                    <a:pt x="11794" y="3194"/>
                  </a:cubicBezTo>
                  <a:cubicBezTo>
                    <a:pt x="11814" y="3224"/>
                    <a:pt x="11839" y="3236"/>
                    <a:pt x="11864" y="3236"/>
                  </a:cubicBezTo>
                  <a:cubicBezTo>
                    <a:pt x="11923" y="3236"/>
                    <a:pt x="11977" y="3165"/>
                    <a:pt x="11929" y="3093"/>
                  </a:cubicBezTo>
                  <a:cubicBezTo>
                    <a:pt x="10476" y="1032"/>
                    <a:pt x="8229" y="1"/>
                    <a:pt x="59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46"/>
            <p:cNvSpPr/>
            <p:nvPr/>
          </p:nvSpPr>
          <p:spPr>
            <a:xfrm>
              <a:off x="715425" y="1209250"/>
              <a:ext cx="113250" cy="94650"/>
            </a:xfrm>
            <a:custGeom>
              <a:avLst/>
              <a:gdLst/>
              <a:ahLst/>
              <a:cxnLst/>
              <a:rect l="l" t="t" r="r" b="b"/>
              <a:pathLst>
                <a:path w="4530" h="3786" extrusionOk="0">
                  <a:moveTo>
                    <a:pt x="1732" y="0"/>
                  </a:moveTo>
                  <a:cubicBezTo>
                    <a:pt x="1660" y="0"/>
                    <a:pt x="1589" y="12"/>
                    <a:pt x="1521" y="34"/>
                  </a:cubicBezTo>
                  <a:cubicBezTo>
                    <a:pt x="1285" y="102"/>
                    <a:pt x="1082" y="305"/>
                    <a:pt x="981" y="541"/>
                  </a:cubicBezTo>
                  <a:cubicBezTo>
                    <a:pt x="744" y="1082"/>
                    <a:pt x="879" y="1893"/>
                    <a:pt x="1082" y="2501"/>
                  </a:cubicBezTo>
                  <a:cubicBezTo>
                    <a:pt x="981" y="2366"/>
                    <a:pt x="812" y="2265"/>
                    <a:pt x="643" y="2197"/>
                  </a:cubicBezTo>
                  <a:cubicBezTo>
                    <a:pt x="541" y="2197"/>
                    <a:pt x="440" y="2231"/>
                    <a:pt x="406" y="2298"/>
                  </a:cubicBezTo>
                  <a:cubicBezTo>
                    <a:pt x="1" y="2738"/>
                    <a:pt x="913" y="3650"/>
                    <a:pt x="1015" y="3751"/>
                  </a:cubicBezTo>
                  <a:cubicBezTo>
                    <a:pt x="1015" y="3785"/>
                    <a:pt x="1048" y="3785"/>
                    <a:pt x="1082" y="3785"/>
                  </a:cubicBezTo>
                  <a:lnTo>
                    <a:pt x="1150" y="3785"/>
                  </a:lnTo>
                  <a:cubicBezTo>
                    <a:pt x="1184" y="3718"/>
                    <a:pt x="1184" y="3684"/>
                    <a:pt x="1150" y="3650"/>
                  </a:cubicBezTo>
                  <a:cubicBezTo>
                    <a:pt x="913" y="3413"/>
                    <a:pt x="305" y="2704"/>
                    <a:pt x="541" y="2434"/>
                  </a:cubicBezTo>
                  <a:cubicBezTo>
                    <a:pt x="541" y="2400"/>
                    <a:pt x="609" y="2400"/>
                    <a:pt x="643" y="2400"/>
                  </a:cubicBezTo>
                  <a:cubicBezTo>
                    <a:pt x="846" y="2434"/>
                    <a:pt x="1184" y="2940"/>
                    <a:pt x="1353" y="3278"/>
                  </a:cubicBezTo>
                  <a:cubicBezTo>
                    <a:pt x="1364" y="3314"/>
                    <a:pt x="1388" y="3328"/>
                    <a:pt x="1415" y="3328"/>
                  </a:cubicBezTo>
                  <a:cubicBezTo>
                    <a:pt x="1464" y="3328"/>
                    <a:pt x="1521" y="3277"/>
                    <a:pt x="1521" y="3211"/>
                  </a:cubicBezTo>
                  <a:cubicBezTo>
                    <a:pt x="1521" y="3211"/>
                    <a:pt x="744" y="1454"/>
                    <a:pt x="1150" y="609"/>
                  </a:cubicBezTo>
                  <a:cubicBezTo>
                    <a:pt x="1217" y="440"/>
                    <a:pt x="1353" y="305"/>
                    <a:pt x="1555" y="237"/>
                  </a:cubicBezTo>
                  <a:cubicBezTo>
                    <a:pt x="1625" y="209"/>
                    <a:pt x="1695" y="193"/>
                    <a:pt x="1760" y="193"/>
                  </a:cubicBezTo>
                  <a:cubicBezTo>
                    <a:pt x="1853" y="193"/>
                    <a:pt x="1935" y="225"/>
                    <a:pt x="1995" y="305"/>
                  </a:cubicBezTo>
                  <a:cubicBezTo>
                    <a:pt x="2501" y="710"/>
                    <a:pt x="2434" y="2332"/>
                    <a:pt x="2366" y="2907"/>
                  </a:cubicBezTo>
                  <a:cubicBezTo>
                    <a:pt x="2366" y="2940"/>
                    <a:pt x="2400" y="2974"/>
                    <a:pt x="2434" y="3008"/>
                  </a:cubicBezTo>
                  <a:cubicBezTo>
                    <a:pt x="2468" y="3008"/>
                    <a:pt x="2535" y="2974"/>
                    <a:pt x="2535" y="2940"/>
                  </a:cubicBezTo>
                  <a:cubicBezTo>
                    <a:pt x="2535" y="2940"/>
                    <a:pt x="2907" y="1825"/>
                    <a:pt x="3481" y="1521"/>
                  </a:cubicBezTo>
                  <a:cubicBezTo>
                    <a:pt x="3561" y="1482"/>
                    <a:pt x="3651" y="1465"/>
                    <a:pt x="3747" y="1465"/>
                  </a:cubicBezTo>
                  <a:cubicBezTo>
                    <a:pt x="3815" y="1465"/>
                    <a:pt x="3885" y="1473"/>
                    <a:pt x="3955" y="1487"/>
                  </a:cubicBezTo>
                  <a:cubicBezTo>
                    <a:pt x="4056" y="1521"/>
                    <a:pt x="4123" y="1622"/>
                    <a:pt x="4157" y="1724"/>
                  </a:cubicBezTo>
                  <a:cubicBezTo>
                    <a:pt x="4292" y="2197"/>
                    <a:pt x="3549" y="3211"/>
                    <a:pt x="3245" y="3549"/>
                  </a:cubicBezTo>
                  <a:cubicBezTo>
                    <a:pt x="3211" y="3582"/>
                    <a:pt x="3211" y="3650"/>
                    <a:pt x="3245" y="3684"/>
                  </a:cubicBezTo>
                  <a:cubicBezTo>
                    <a:pt x="3262" y="3701"/>
                    <a:pt x="3287" y="3709"/>
                    <a:pt x="3312" y="3709"/>
                  </a:cubicBezTo>
                  <a:cubicBezTo>
                    <a:pt x="3338" y="3709"/>
                    <a:pt x="3363" y="3701"/>
                    <a:pt x="3380" y="3684"/>
                  </a:cubicBezTo>
                  <a:cubicBezTo>
                    <a:pt x="3448" y="3616"/>
                    <a:pt x="4529" y="2332"/>
                    <a:pt x="4360" y="1656"/>
                  </a:cubicBezTo>
                  <a:cubicBezTo>
                    <a:pt x="4292" y="1487"/>
                    <a:pt x="4191" y="1352"/>
                    <a:pt x="4022" y="1318"/>
                  </a:cubicBezTo>
                  <a:cubicBezTo>
                    <a:pt x="3931" y="1288"/>
                    <a:pt x="3833" y="1271"/>
                    <a:pt x="3737" y="1271"/>
                  </a:cubicBezTo>
                  <a:cubicBezTo>
                    <a:pt x="3620" y="1271"/>
                    <a:pt x="3507" y="1296"/>
                    <a:pt x="3414" y="1352"/>
                  </a:cubicBezTo>
                  <a:cubicBezTo>
                    <a:pt x="3042" y="1589"/>
                    <a:pt x="2772" y="1927"/>
                    <a:pt x="2603" y="2332"/>
                  </a:cubicBezTo>
                  <a:cubicBezTo>
                    <a:pt x="2637" y="1656"/>
                    <a:pt x="2603" y="507"/>
                    <a:pt x="2130" y="136"/>
                  </a:cubicBezTo>
                  <a:cubicBezTo>
                    <a:pt x="2017" y="46"/>
                    <a:pt x="1874" y="0"/>
                    <a:pt x="17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46"/>
            <p:cNvSpPr/>
            <p:nvPr/>
          </p:nvSpPr>
          <p:spPr>
            <a:xfrm>
              <a:off x="682475" y="1352025"/>
              <a:ext cx="182525" cy="137725"/>
            </a:xfrm>
            <a:custGeom>
              <a:avLst/>
              <a:gdLst/>
              <a:ahLst/>
              <a:cxnLst/>
              <a:rect l="l" t="t" r="r" b="b"/>
              <a:pathLst>
                <a:path w="7301" h="5509" extrusionOk="0">
                  <a:moveTo>
                    <a:pt x="3650" y="0"/>
                  </a:moveTo>
                  <a:cubicBezTo>
                    <a:pt x="1623" y="0"/>
                    <a:pt x="1" y="1251"/>
                    <a:pt x="1" y="2771"/>
                  </a:cubicBezTo>
                  <a:cubicBezTo>
                    <a:pt x="1" y="4292"/>
                    <a:pt x="1623" y="5509"/>
                    <a:pt x="3650" y="5509"/>
                  </a:cubicBezTo>
                  <a:cubicBezTo>
                    <a:pt x="5678" y="5509"/>
                    <a:pt x="7300" y="4292"/>
                    <a:pt x="7300" y="2771"/>
                  </a:cubicBezTo>
                  <a:cubicBezTo>
                    <a:pt x="7300" y="1251"/>
                    <a:pt x="5678" y="0"/>
                    <a:pt x="36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46"/>
            <p:cNvSpPr/>
            <p:nvPr/>
          </p:nvSpPr>
          <p:spPr>
            <a:xfrm>
              <a:off x="717125" y="1513375"/>
              <a:ext cx="114075" cy="201950"/>
            </a:xfrm>
            <a:custGeom>
              <a:avLst/>
              <a:gdLst/>
              <a:ahLst/>
              <a:cxnLst/>
              <a:rect l="l" t="t" r="r" b="b"/>
              <a:pathLst>
                <a:path w="4563" h="8078" extrusionOk="0">
                  <a:moveTo>
                    <a:pt x="2264" y="1"/>
                  </a:moveTo>
                  <a:cubicBezTo>
                    <a:pt x="2096" y="1082"/>
                    <a:pt x="1622" y="2839"/>
                    <a:pt x="372" y="2941"/>
                  </a:cubicBezTo>
                  <a:lnTo>
                    <a:pt x="237" y="2941"/>
                  </a:lnTo>
                  <a:cubicBezTo>
                    <a:pt x="237" y="2941"/>
                    <a:pt x="0" y="6320"/>
                    <a:pt x="1183" y="7604"/>
                  </a:cubicBezTo>
                  <a:cubicBezTo>
                    <a:pt x="1420" y="7874"/>
                    <a:pt x="1791" y="8077"/>
                    <a:pt x="2197" y="8077"/>
                  </a:cubicBezTo>
                  <a:lnTo>
                    <a:pt x="2197" y="2332"/>
                  </a:lnTo>
                  <a:cubicBezTo>
                    <a:pt x="2163" y="2265"/>
                    <a:pt x="2231" y="2231"/>
                    <a:pt x="2264" y="2231"/>
                  </a:cubicBezTo>
                  <a:cubicBezTo>
                    <a:pt x="2332" y="2231"/>
                    <a:pt x="2366" y="2265"/>
                    <a:pt x="2366" y="2332"/>
                  </a:cubicBezTo>
                  <a:lnTo>
                    <a:pt x="2366" y="8077"/>
                  </a:lnTo>
                  <a:cubicBezTo>
                    <a:pt x="2738" y="8077"/>
                    <a:pt x="3109" y="7908"/>
                    <a:pt x="3380" y="7604"/>
                  </a:cubicBezTo>
                  <a:cubicBezTo>
                    <a:pt x="4562" y="6320"/>
                    <a:pt x="4292" y="2974"/>
                    <a:pt x="4292" y="2941"/>
                  </a:cubicBezTo>
                  <a:lnTo>
                    <a:pt x="4191" y="2941"/>
                  </a:lnTo>
                  <a:cubicBezTo>
                    <a:pt x="2907" y="2873"/>
                    <a:pt x="2433" y="1116"/>
                    <a:pt x="226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46"/>
            <p:cNvSpPr/>
            <p:nvPr/>
          </p:nvSpPr>
          <p:spPr>
            <a:xfrm>
              <a:off x="679950" y="1488025"/>
              <a:ext cx="188075" cy="232150"/>
            </a:xfrm>
            <a:custGeom>
              <a:avLst/>
              <a:gdLst/>
              <a:ahLst/>
              <a:cxnLst/>
              <a:rect l="l" t="t" r="r" b="b"/>
              <a:pathLst>
                <a:path w="7523" h="9286" extrusionOk="0">
                  <a:moveTo>
                    <a:pt x="3751" y="1015"/>
                  </a:moveTo>
                  <a:cubicBezTo>
                    <a:pt x="3920" y="2130"/>
                    <a:pt x="4394" y="3887"/>
                    <a:pt x="5678" y="3955"/>
                  </a:cubicBezTo>
                  <a:lnTo>
                    <a:pt x="5779" y="3955"/>
                  </a:lnTo>
                  <a:cubicBezTo>
                    <a:pt x="5779" y="3988"/>
                    <a:pt x="6049" y="7334"/>
                    <a:pt x="4867" y="8618"/>
                  </a:cubicBezTo>
                  <a:cubicBezTo>
                    <a:pt x="4596" y="8922"/>
                    <a:pt x="4225" y="9091"/>
                    <a:pt x="3853" y="9091"/>
                  </a:cubicBezTo>
                  <a:lnTo>
                    <a:pt x="3853" y="3346"/>
                  </a:lnTo>
                  <a:cubicBezTo>
                    <a:pt x="3853" y="3279"/>
                    <a:pt x="3819" y="3245"/>
                    <a:pt x="3751" y="3245"/>
                  </a:cubicBezTo>
                  <a:cubicBezTo>
                    <a:pt x="3718" y="3245"/>
                    <a:pt x="3650" y="3279"/>
                    <a:pt x="3684" y="3346"/>
                  </a:cubicBezTo>
                  <a:lnTo>
                    <a:pt x="3684" y="9091"/>
                  </a:lnTo>
                  <a:cubicBezTo>
                    <a:pt x="3278" y="9091"/>
                    <a:pt x="2907" y="8888"/>
                    <a:pt x="2670" y="8618"/>
                  </a:cubicBezTo>
                  <a:cubicBezTo>
                    <a:pt x="1487" y="7334"/>
                    <a:pt x="1724" y="3955"/>
                    <a:pt x="1724" y="3955"/>
                  </a:cubicBezTo>
                  <a:lnTo>
                    <a:pt x="1859" y="3955"/>
                  </a:lnTo>
                  <a:cubicBezTo>
                    <a:pt x="3109" y="3853"/>
                    <a:pt x="3583" y="2096"/>
                    <a:pt x="3751" y="1015"/>
                  </a:cubicBezTo>
                  <a:close/>
                  <a:moveTo>
                    <a:pt x="3785" y="1"/>
                  </a:moveTo>
                  <a:cubicBezTo>
                    <a:pt x="3751" y="1"/>
                    <a:pt x="3718" y="35"/>
                    <a:pt x="3718" y="69"/>
                  </a:cubicBezTo>
                  <a:lnTo>
                    <a:pt x="3718" y="102"/>
                  </a:lnTo>
                  <a:cubicBezTo>
                    <a:pt x="3718" y="136"/>
                    <a:pt x="3515" y="3617"/>
                    <a:pt x="1825" y="3786"/>
                  </a:cubicBezTo>
                  <a:cubicBezTo>
                    <a:pt x="1759" y="3794"/>
                    <a:pt x="1693" y="3799"/>
                    <a:pt x="1628" y="3799"/>
                  </a:cubicBezTo>
                  <a:cubicBezTo>
                    <a:pt x="931" y="3799"/>
                    <a:pt x="327" y="3317"/>
                    <a:pt x="203" y="2637"/>
                  </a:cubicBezTo>
                  <a:cubicBezTo>
                    <a:pt x="179" y="2587"/>
                    <a:pt x="154" y="2556"/>
                    <a:pt x="129" y="2556"/>
                  </a:cubicBezTo>
                  <a:cubicBezTo>
                    <a:pt x="120" y="2556"/>
                    <a:pt x="111" y="2560"/>
                    <a:pt x="102" y="2569"/>
                  </a:cubicBezTo>
                  <a:cubicBezTo>
                    <a:pt x="34" y="2569"/>
                    <a:pt x="1" y="2603"/>
                    <a:pt x="1" y="2671"/>
                  </a:cubicBezTo>
                  <a:cubicBezTo>
                    <a:pt x="169" y="3380"/>
                    <a:pt x="812" y="3921"/>
                    <a:pt x="1555" y="3955"/>
                  </a:cubicBezTo>
                  <a:cubicBezTo>
                    <a:pt x="1555" y="4090"/>
                    <a:pt x="1285" y="7402"/>
                    <a:pt x="2535" y="8753"/>
                  </a:cubicBezTo>
                  <a:cubicBezTo>
                    <a:pt x="2856" y="9108"/>
                    <a:pt x="3304" y="9285"/>
                    <a:pt x="3756" y="9285"/>
                  </a:cubicBezTo>
                  <a:cubicBezTo>
                    <a:pt x="4208" y="9285"/>
                    <a:pt x="4664" y="9108"/>
                    <a:pt x="5002" y="8753"/>
                  </a:cubicBezTo>
                  <a:cubicBezTo>
                    <a:pt x="6218" y="7402"/>
                    <a:pt x="5982" y="4090"/>
                    <a:pt x="5982" y="3955"/>
                  </a:cubicBezTo>
                  <a:cubicBezTo>
                    <a:pt x="6725" y="3921"/>
                    <a:pt x="7334" y="3380"/>
                    <a:pt x="7502" y="2671"/>
                  </a:cubicBezTo>
                  <a:cubicBezTo>
                    <a:pt x="7522" y="2612"/>
                    <a:pt x="7462" y="2576"/>
                    <a:pt x="7408" y="2576"/>
                  </a:cubicBezTo>
                  <a:cubicBezTo>
                    <a:pt x="7369" y="2576"/>
                    <a:pt x="7334" y="2594"/>
                    <a:pt x="7334" y="2637"/>
                  </a:cubicBezTo>
                  <a:cubicBezTo>
                    <a:pt x="7179" y="3317"/>
                    <a:pt x="6572" y="3799"/>
                    <a:pt x="5875" y="3799"/>
                  </a:cubicBezTo>
                  <a:cubicBezTo>
                    <a:pt x="5810" y="3799"/>
                    <a:pt x="5744" y="3794"/>
                    <a:pt x="5678" y="3786"/>
                  </a:cubicBezTo>
                  <a:cubicBezTo>
                    <a:pt x="3988" y="3617"/>
                    <a:pt x="3853" y="102"/>
                    <a:pt x="3853" y="69"/>
                  </a:cubicBezTo>
                  <a:cubicBezTo>
                    <a:pt x="3853" y="52"/>
                    <a:pt x="3853" y="52"/>
                    <a:pt x="3853" y="52"/>
                  </a:cubicBezTo>
                  <a:cubicBezTo>
                    <a:pt x="3853" y="52"/>
                    <a:pt x="3853" y="52"/>
                    <a:pt x="3853" y="35"/>
                  </a:cubicBezTo>
                  <a:lnTo>
                    <a:pt x="38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46"/>
            <p:cNvSpPr/>
            <p:nvPr/>
          </p:nvSpPr>
          <p:spPr>
            <a:xfrm>
              <a:off x="1101525" y="1433125"/>
              <a:ext cx="163050" cy="114925"/>
            </a:xfrm>
            <a:custGeom>
              <a:avLst/>
              <a:gdLst/>
              <a:ahLst/>
              <a:cxnLst/>
              <a:rect l="l" t="t" r="r" b="b"/>
              <a:pathLst>
                <a:path w="6522" h="4597" extrusionOk="0">
                  <a:moveTo>
                    <a:pt x="3278" y="0"/>
                  </a:moveTo>
                  <a:cubicBezTo>
                    <a:pt x="1453" y="0"/>
                    <a:pt x="0" y="1048"/>
                    <a:pt x="0" y="2298"/>
                  </a:cubicBezTo>
                  <a:cubicBezTo>
                    <a:pt x="0" y="3549"/>
                    <a:pt x="1453" y="4596"/>
                    <a:pt x="3278" y="4596"/>
                  </a:cubicBezTo>
                  <a:cubicBezTo>
                    <a:pt x="5069" y="4596"/>
                    <a:pt x="6522" y="3549"/>
                    <a:pt x="6522" y="2298"/>
                  </a:cubicBezTo>
                  <a:cubicBezTo>
                    <a:pt x="6522" y="1048"/>
                    <a:pt x="5069" y="0"/>
                    <a:pt x="32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46"/>
            <p:cNvSpPr/>
            <p:nvPr/>
          </p:nvSpPr>
          <p:spPr>
            <a:xfrm>
              <a:off x="1079550" y="1327525"/>
              <a:ext cx="76050" cy="76050"/>
            </a:xfrm>
            <a:custGeom>
              <a:avLst/>
              <a:gdLst/>
              <a:ahLst/>
              <a:cxnLst/>
              <a:rect l="l" t="t" r="r" b="b"/>
              <a:pathLst>
                <a:path w="3042" h="3042" extrusionOk="0">
                  <a:moveTo>
                    <a:pt x="1521" y="0"/>
                  </a:moveTo>
                  <a:cubicBezTo>
                    <a:pt x="676" y="0"/>
                    <a:pt x="0" y="676"/>
                    <a:pt x="0" y="1521"/>
                  </a:cubicBezTo>
                  <a:cubicBezTo>
                    <a:pt x="0" y="2366"/>
                    <a:pt x="676" y="3042"/>
                    <a:pt x="1521" y="3042"/>
                  </a:cubicBezTo>
                  <a:cubicBezTo>
                    <a:pt x="2366" y="3042"/>
                    <a:pt x="3042" y="2366"/>
                    <a:pt x="3042" y="1521"/>
                  </a:cubicBezTo>
                  <a:cubicBezTo>
                    <a:pt x="3042" y="676"/>
                    <a:pt x="2366"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46"/>
            <p:cNvSpPr/>
            <p:nvPr/>
          </p:nvSpPr>
          <p:spPr>
            <a:xfrm>
              <a:off x="1094750" y="1235450"/>
              <a:ext cx="121675" cy="79775"/>
            </a:xfrm>
            <a:custGeom>
              <a:avLst/>
              <a:gdLst/>
              <a:ahLst/>
              <a:cxnLst/>
              <a:rect l="l" t="t" r="r" b="b"/>
              <a:pathLst>
                <a:path w="4867" h="3191" extrusionOk="0">
                  <a:moveTo>
                    <a:pt x="1301" y="1"/>
                  </a:moveTo>
                  <a:cubicBezTo>
                    <a:pt x="849" y="1"/>
                    <a:pt x="421" y="263"/>
                    <a:pt x="237" y="710"/>
                  </a:cubicBezTo>
                  <a:cubicBezTo>
                    <a:pt x="1" y="1284"/>
                    <a:pt x="271" y="1926"/>
                    <a:pt x="845" y="2163"/>
                  </a:cubicBezTo>
                  <a:lnTo>
                    <a:pt x="3211" y="3109"/>
                  </a:lnTo>
                  <a:cubicBezTo>
                    <a:pt x="3338" y="3164"/>
                    <a:pt x="3472" y="3190"/>
                    <a:pt x="3605" y="3190"/>
                  </a:cubicBezTo>
                  <a:cubicBezTo>
                    <a:pt x="4042" y="3190"/>
                    <a:pt x="4475" y="2915"/>
                    <a:pt x="4630" y="2501"/>
                  </a:cubicBezTo>
                  <a:lnTo>
                    <a:pt x="4630" y="2467"/>
                  </a:lnTo>
                  <a:cubicBezTo>
                    <a:pt x="4867" y="1926"/>
                    <a:pt x="4596" y="1250"/>
                    <a:pt x="4022" y="1048"/>
                  </a:cubicBezTo>
                  <a:lnTo>
                    <a:pt x="1690" y="68"/>
                  </a:lnTo>
                  <a:cubicBezTo>
                    <a:pt x="1562" y="22"/>
                    <a:pt x="1431" y="1"/>
                    <a:pt x="1301" y="1"/>
                  </a:cubicBezTo>
                  <a:close/>
                </a:path>
              </a:pathLst>
            </a:custGeom>
            <a:solidFill>
              <a:srgbClr val="FFE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46"/>
            <p:cNvSpPr/>
            <p:nvPr/>
          </p:nvSpPr>
          <p:spPr>
            <a:xfrm>
              <a:off x="276125" y="1433125"/>
              <a:ext cx="163075" cy="114925"/>
            </a:xfrm>
            <a:custGeom>
              <a:avLst/>
              <a:gdLst/>
              <a:ahLst/>
              <a:cxnLst/>
              <a:rect l="l" t="t" r="r" b="b"/>
              <a:pathLst>
                <a:path w="6523" h="4597" extrusionOk="0">
                  <a:moveTo>
                    <a:pt x="3245" y="0"/>
                  </a:moveTo>
                  <a:cubicBezTo>
                    <a:pt x="1454" y="0"/>
                    <a:pt x="1" y="1048"/>
                    <a:pt x="1" y="2298"/>
                  </a:cubicBezTo>
                  <a:cubicBezTo>
                    <a:pt x="1" y="3549"/>
                    <a:pt x="1454" y="4596"/>
                    <a:pt x="3245" y="4596"/>
                  </a:cubicBezTo>
                  <a:cubicBezTo>
                    <a:pt x="5070" y="4596"/>
                    <a:pt x="6523" y="3549"/>
                    <a:pt x="6523" y="2298"/>
                  </a:cubicBezTo>
                  <a:cubicBezTo>
                    <a:pt x="6523" y="1048"/>
                    <a:pt x="5070" y="0"/>
                    <a:pt x="3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46"/>
            <p:cNvSpPr/>
            <p:nvPr/>
          </p:nvSpPr>
          <p:spPr>
            <a:xfrm>
              <a:off x="347100" y="1235450"/>
              <a:ext cx="121675" cy="79400"/>
            </a:xfrm>
            <a:custGeom>
              <a:avLst/>
              <a:gdLst/>
              <a:ahLst/>
              <a:cxnLst/>
              <a:rect l="l" t="t" r="r" b="b"/>
              <a:pathLst>
                <a:path w="4867" h="3176" extrusionOk="0">
                  <a:moveTo>
                    <a:pt x="3566" y="1"/>
                  </a:moveTo>
                  <a:cubicBezTo>
                    <a:pt x="3437" y="1"/>
                    <a:pt x="3305" y="22"/>
                    <a:pt x="3177" y="68"/>
                  </a:cubicBezTo>
                  <a:lnTo>
                    <a:pt x="845" y="1048"/>
                  </a:lnTo>
                  <a:cubicBezTo>
                    <a:pt x="271" y="1250"/>
                    <a:pt x="0" y="1892"/>
                    <a:pt x="237" y="2467"/>
                  </a:cubicBezTo>
                  <a:cubicBezTo>
                    <a:pt x="421" y="2913"/>
                    <a:pt x="849" y="3176"/>
                    <a:pt x="1300" y="3176"/>
                  </a:cubicBezTo>
                  <a:cubicBezTo>
                    <a:pt x="1430" y="3176"/>
                    <a:pt x="1562" y="3154"/>
                    <a:pt x="1690" y="3109"/>
                  </a:cubicBezTo>
                  <a:lnTo>
                    <a:pt x="4022" y="2163"/>
                  </a:lnTo>
                  <a:cubicBezTo>
                    <a:pt x="4596" y="1926"/>
                    <a:pt x="4866" y="1284"/>
                    <a:pt x="4630" y="710"/>
                  </a:cubicBezTo>
                  <a:cubicBezTo>
                    <a:pt x="4446" y="263"/>
                    <a:pt x="4018" y="1"/>
                    <a:pt x="3566" y="1"/>
                  </a:cubicBezTo>
                  <a:close/>
                </a:path>
              </a:pathLst>
            </a:custGeom>
            <a:solidFill>
              <a:srgbClr val="FFEB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46"/>
            <p:cNvSpPr/>
            <p:nvPr/>
          </p:nvSpPr>
          <p:spPr>
            <a:xfrm>
              <a:off x="391875" y="1327525"/>
              <a:ext cx="76050" cy="76050"/>
            </a:xfrm>
            <a:custGeom>
              <a:avLst/>
              <a:gdLst/>
              <a:ahLst/>
              <a:cxnLst/>
              <a:rect l="l" t="t" r="r" b="b"/>
              <a:pathLst>
                <a:path w="3042" h="3042" extrusionOk="0">
                  <a:moveTo>
                    <a:pt x="1521" y="0"/>
                  </a:moveTo>
                  <a:cubicBezTo>
                    <a:pt x="676" y="0"/>
                    <a:pt x="0" y="676"/>
                    <a:pt x="0" y="1521"/>
                  </a:cubicBezTo>
                  <a:cubicBezTo>
                    <a:pt x="0" y="2366"/>
                    <a:pt x="676" y="3042"/>
                    <a:pt x="1521" y="3042"/>
                  </a:cubicBezTo>
                  <a:cubicBezTo>
                    <a:pt x="2366" y="3042"/>
                    <a:pt x="3042" y="2366"/>
                    <a:pt x="3042" y="1521"/>
                  </a:cubicBezTo>
                  <a:cubicBezTo>
                    <a:pt x="3042" y="676"/>
                    <a:pt x="2366" y="0"/>
                    <a:pt x="1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46"/>
            <p:cNvSpPr/>
            <p:nvPr/>
          </p:nvSpPr>
          <p:spPr>
            <a:xfrm>
              <a:off x="861575" y="902300"/>
              <a:ext cx="288125" cy="267650"/>
            </a:xfrm>
            <a:custGeom>
              <a:avLst/>
              <a:gdLst/>
              <a:ahLst/>
              <a:cxnLst/>
              <a:rect l="l" t="t" r="r" b="b"/>
              <a:pathLst>
                <a:path w="11525" h="10706" extrusionOk="0">
                  <a:moveTo>
                    <a:pt x="7749" y="0"/>
                  </a:moveTo>
                  <a:cubicBezTo>
                    <a:pt x="6955" y="0"/>
                    <a:pt x="6036" y="667"/>
                    <a:pt x="5475" y="1735"/>
                  </a:cubicBezTo>
                  <a:cubicBezTo>
                    <a:pt x="5442" y="1837"/>
                    <a:pt x="5374" y="1938"/>
                    <a:pt x="5340" y="2039"/>
                  </a:cubicBezTo>
                  <a:cubicBezTo>
                    <a:pt x="4784" y="1006"/>
                    <a:pt x="3896" y="368"/>
                    <a:pt x="3098" y="368"/>
                  </a:cubicBezTo>
                  <a:cubicBezTo>
                    <a:pt x="2878" y="368"/>
                    <a:pt x="2665" y="416"/>
                    <a:pt x="2468" y="519"/>
                  </a:cubicBezTo>
                  <a:cubicBezTo>
                    <a:pt x="1555" y="992"/>
                    <a:pt x="1420" y="2445"/>
                    <a:pt x="2130" y="3797"/>
                  </a:cubicBezTo>
                  <a:cubicBezTo>
                    <a:pt x="2197" y="3966"/>
                    <a:pt x="2299" y="4134"/>
                    <a:pt x="2434" y="4270"/>
                  </a:cubicBezTo>
                  <a:cubicBezTo>
                    <a:pt x="1015" y="4540"/>
                    <a:pt x="1" y="5486"/>
                    <a:pt x="136" y="6432"/>
                  </a:cubicBezTo>
                  <a:cubicBezTo>
                    <a:pt x="255" y="7295"/>
                    <a:pt x="1290" y="7921"/>
                    <a:pt x="2549" y="7921"/>
                  </a:cubicBezTo>
                  <a:cubicBezTo>
                    <a:pt x="2721" y="7921"/>
                    <a:pt x="2897" y="7910"/>
                    <a:pt x="3076" y="7885"/>
                  </a:cubicBezTo>
                  <a:cubicBezTo>
                    <a:pt x="3718" y="7818"/>
                    <a:pt x="4293" y="7581"/>
                    <a:pt x="4799" y="7210"/>
                  </a:cubicBezTo>
                  <a:cubicBezTo>
                    <a:pt x="4799" y="7818"/>
                    <a:pt x="4935" y="8460"/>
                    <a:pt x="5239" y="9001"/>
                  </a:cubicBezTo>
                  <a:cubicBezTo>
                    <a:pt x="5796" y="10061"/>
                    <a:pt x="6706" y="10706"/>
                    <a:pt x="7497" y="10706"/>
                  </a:cubicBezTo>
                  <a:cubicBezTo>
                    <a:pt x="7714" y="10706"/>
                    <a:pt x="7922" y="10657"/>
                    <a:pt x="8111" y="10555"/>
                  </a:cubicBezTo>
                  <a:cubicBezTo>
                    <a:pt x="9024" y="10082"/>
                    <a:pt x="9193" y="8663"/>
                    <a:pt x="8517" y="7345"/>
                  </a:cubicBezTo>
                  <a:cubicBezTo>
                    <a:pt x="8652" y="7345"/>
                    <a:pt x="8787" y="7311"/>
                    <a:pt x="8922" y="7311"/>
                  </a:cubicBezTo>
                  <a:cubicBezTo>
                    <a:pt x="10409" y="7108"/>
                    <a:pt x="11524" y="6128"/>
                    <a:pt x="11389" y="5114"/>
                  </a:cubicBezTo>
                  <a:cubicBezTo>
                    <a:pt x="11266" y="4226"/>
                    <a:pt x="10254" y="3643"/>
                    <a:pt x="8983" y="3643"/>
                  </a:cubicBezTo>
                  <a:cubicBezTo>
                    <a:pt x="8853" y="3643"/>
                    <a:pt x="8719" y="3649"/>
                    <a:pt x="8584" y="3661"/>
                  </a:cubicBezTo>
                  <a:cubicBezTo>
                    <a:pt x="8652" y="3594"/>
                    <a:pt x="8686" y="3492"/>
                    <a:pt x="8753" y="3391"/>
                  </a:cubicBezTo>
                  <a:cubicBezTo>
                    <a:pt x="9429" y="2073"/>
                    <a:pt x="9260" y="586"/>
                    <a:pt x="8348" y="147"/>
                  </a:cubicBezTo>
                  <a:cubicBezTo>
                    <a:pt x="8163" y="48"/>
                    <a:pt x="7961" y="0"/>
                    <a:pt x="77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46"/>
            <p:cNvSpPr/>
            <p:nvPr/>
          </p:nvSpPr>
          <p:spPr>
            <a:xfrm>
              <a:off x="1011125" y="997050"/>
              <a:ext cx="13525" cy="21375"/>
            </a:xfrm>
            <a:custGeom>
              <a:avLst/>
              <a:gdLst/>
              <a:ahLst/>
              <a:cxnLst/>
              <a:rect l="l" t="t" r="r" b="b"/>
              <a:pathLst>
                <a:path w="541" h="855" extrusionOk="0">
                  <a:moveTo>
                    <a:pt x="399" y="0"/>
                  </a:moveTo>
                  <a:cubicBezTo>
                    <a:pt x="304" y="0"/>
                    <a:pt x="190" y="96"/>
                    <a:pt x="102" y="243"/>
                  </a:cubicBezTo>
                  <a:cubicBezTo>
                    <a:pt x="34" y="446"/>
                    <a:pt x="0" y="649"/>
                    <a:pt x="0" y="851"/>
                  </a:cubicBezTo>
                  <a:cubicBezTo>
                    <a:pt x="2" y="853"/>
                    <a:pt x="5" y="854"/>
                    <a:pt x="9" y="854"/>
                  </a:cubicBezTo>
                  <a:cubicBezTo>
                    <a:pt x="68" y="854"/>
                    <a:pt x="344" y="605"/>
                    <a:pt x="440" y="446"/>
                  </a:cubicBezTo>
                  <a:cubicBezTo>
                    <a:pt x="507" y="277"/>
                    <a:pt x="541" y="74"/>
                    <a:pt x="440" y="7"/>
                  </a:cubicBezTo>
                  <a:cubicBezTo>
                    <a:pt x="426" y="2"/>
                    <a:pt x="413" y="0"/>
                    <a:pt x="399" y="0"/>
                  </a:cubicBezTo>
                  <a:close/>
                </a:path>
              </a:pathLst>
            </a:custGeom>
            <a:solidFill>
              <a:srgbClr val="FF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46"/>
            <p:cNvSpPr/>
            <p:nvPr/>
          </p:nvSpPr>
          <p:spPr>
            <a:xfrm>
              <a:off x="1011125" y="1015475"/>
              <a:ext cx="23675" cy="9750"/>
            </a:xfrm>
            <a:custGeom>
              <a:avLst/>
              <a:gdLst/>
              <a:ahLst/>
              <a:cxnLst/>
              <a:rect l="l" t="t" r="r" b="b"/>
              <a:pathLst>
                <a:path w="947" h="390" extrusionOk="0">
                  <a:moveTo>
                    <a:pt x="685" y="0"/>
                  </a:moveTo>
                  <a:cubicBezTo>
                    <a:pt x="640" y="0"/>
                    <a:pt x="592" y="5"/>
                    <a:pt x="541" y="13"/>
                  </a:cubicBezTo>
                  <a:cubicBezTo>
                    <a:pt x="338" y="81"/>
                    <a:pt x="169" y="182"/>
                    <a:pt x="0" y="351"/>
                  </a:cubicBezTo>
                  <a:cubicBezTo>
                    <a:pt x="117" y="370"/>
                    <a:pt x="234" y="390"/>
                    <a:pt x="358" y="390"/>
                  </a:cubicBezTo>
                  <a:cubicBezTo>
                    <a:pt x="448" y="390"/>
                    <a:pt x="542" y="379"/>
                    <a:pt x="642" y="351"/>
                  </a:cubicBezTo>
                  <a:cubicBezTo>
                    <a:pt x="811" y="317"/>
                    <a:pt x="946" y="182"/>
                    <a:pt x="913" y="114"/>
                  </a:cubicBezTo>
                  <a:cubicBezTo>
                    <a:pt x="913" y="38"/>
                    <a:pt x="818" y="0"/>
                    <a:pt x="685" y="0"/>
                  </a:cubicBezTo>
                  <a:close/>
                </a:path>
              </a:pathLst>
            </a:custGeom>
            <a:solidFill>
              <a:srgbClr val="FF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46"/>
            <p:cNvSpPr/>
            <p:nvPr/>
          </p:nvSpPr>
          <p:spPr>
            <a:xfrm>
              <a:off x="995900" y="999575"/>
              <a:ext cx="11875" cy="22150"/>
            </a:xfrm>
            <a:custGeom>
              <a:avLst/>
              <a:gdLst/>
              <a:ahLst/>
              <a:cxnLst/>
              <a:rect l="l" t="t" r="r" b="b"/>
              <a:pathLst>
                <a:path w="475" h="886" extrusionOk="0">
                  <a:moveTo>
                    <a:pt x="142" y="1"/>
                  </a:moveTo>
                  <a:cubicBezTo>
                    <a:pt x="129" y="1"/>
                    <a:pt x="115" y="3"/>
                    <a:pt x="102" y="7"/>
                  </a:cubicBezTo>
                  <a:cubicBezTo>
                    <a:pt x="1" y="41"/>
                    <a:pt x="1" y="210"/>
                    <a:pt x="69" y="412"/>
                  </a:cubicBezTo>
                  <a:cubicBezTo>
                    <a:pt x="136" y="581"/>
                    <a:pt x="271" y="750"/>
                    <a:pt x="440" y="886"/>
                  </a:cubicBezTo>
                  <a:cubicBezTo>
                    <a:pt x="474" y="683"/>
                    <a:pt x="474" y="480"/>
                    <a:pt x="406" y="277"/>
                  </a:cubicBezTo>
                  <a:cubicBezTo>
                    <a:pt x="347" y="100"/>
                    <a:pt x="237" y="1"/>
                    <a:pt x="142" y="1"/>
                  </a:cubicBezTo>
                  <a:close/>
                </a:path>
              </a:pathLst>
            </a:custGeom>
            <a:solidFill>
              <a:srgbClr val="FF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46"/>
            <p:cNvSpPr/>
            <p:nvPr/>
          </p:nvSpPr>
          <p:spPr>
            <a:xfrm>
              <a:off x="992525" y="1029300"/>
              <a:ext cx="13550" cy="21600"/>
            </a:xfrm>
            <a:custGeom>
              <a:avLst/>
              <a:gdLst/>
              <a:ahLst/>
              <a:cxnLst/>
              <a:rect l="l" t="t" r="r" b="b"/>
              <a:pathLst>
                <a:path w="542" h="864" extrusionOk="0">
                  <a:moveTo>
                    <a:pt x="541" y="1"/>
                  </a:moveTo>
                  <a:lnTo>
                    <a:pt x="541" y="1"/>
                  </a:lnTo>
                  <a:cubicBezTo>
                    <a:pt x="339" y="136"/>
                    <a:pt x="204" y="271"/>
                    <a:pt x="102" y="440"/>
                  </a:cubicBezTo>
                  <a:cubicBezTo>
                    <a:pt x="1" y="643"/>
                    <a:pt x="1" y="812"/>
                    <a:pt x="102" y="845"/>
                  </a:cubicBezTo>
                  <a:cubicBezTo>
                    <a:pt x="114" y="858"/>
                    <a:pt x="130" y="863"/>
                    <a:pt x="147" y="863"/>
                  </a:cubicBezTo>
                  <a:cubicBezTo>
                    <a:pt x="227" y="863"/>
                    <a:pt x="351" y="747"/>
                    <a:pt x="406" y="609"/>
                  </a:cubicBezTo>
                  <a:cubicBezTo>
                    <a:pt x="508" y="440"/>
                    <a:pt x="541" y="203"/>
                    <a:pt x="541" y="1"/>
                  </a:cubicBezTo>
                  <a:close/>
                </a:path>
              </a:pathLst>
            </a:custGeom>
            <a:solidFill>
              <a:srgbClr val="FF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46"/>
            <p:cNvSpPr/>
            <p:nvPr/>
          </p:nvSpPr>
          <p:spPr>
            <a:xfrm>
              <a:off x="1012800" y="1026775"/>
              <a:ext cx="23675" cy="12900"/>
            </a:xfrm>
            <a:custGeom>
              <a:avLst/>
              <a:gdLst/>
              <a:ahLst/>
              <a:cxnLst/>
              <a:rect l="l" t="t" r="r" b="b"/>
              <a:pathLst>
                <a:path w="947" h="516" extrusionOk="0">
                  <a:moveTo>
                    <a:pt x="68" y="0"/>
                  </a:moveTo>
                  <a:cubicBezTo>
                    <a:pt x="1" y="34"/>
                    <a:pt x="305" y="338"/>
                    <a:pt x="474" y="440"/>
                  </a:cubicBezTo>
                  <a:cubicBezTo>
                    <a:pt x="558" y="490"/>
                    <a:pt x="651" y="516"/>
                    <a:pt x="727" y="516"/>
                  </a:cubicBezTo>
                  <a:cubicBezTo>
                    <a:pt x="803" y="516"/>
                    <a:pt x="863" y="490"/>
                    <a:pt x="879" y="440"/>
                  </a:cubicBezTo>
                  <a:cubicBezTo>
                    <a:pt x="947" y="372"/>
                    <a:pt x="846" y="203"/>
                    <a:pt x="643" y="135"/>
                  </a:cubicBezTo>
                  <a:cubicBezTo>
                    <a:pt x="474" y="34"/>
                    <a:pt x="271" y="0"/>
                    <a:pt x="68" y="0"/>
                  </a:cubicBezTo>
                  <a:close/>
                </a:path>
              </a:pathLst>
            </a:custGeom>
            <a:solidFill>
              <a:srgbClr val="FF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46"/>
            <p:cNvSpPr/>
            <p:nvPr/>
          </p:nvSpPr>
          <p:spPr>
            <a:xfrm>
              <a:off x="980700" y="1009450"/>
              <a:ext cx="22000" cy="12275"/>
            </a:xfrm>
            <a:custGeom>
              <a:avLst/>
              <a:gdLst/>
              <a:ahLst/>
              <a:cxnLst/>
              <a:rect l="l" t="t" r="r" b="b"/>
              <a:pathLst>
                <a:path w="880" h="491" extrusionOk="0">
                  <a:moveTo>
                    <a:pt x="220" y="1"/>
                  </a:moveTo>
                  <a:cubicBezTo>
                    <a:pt x="144" y="1"/>
                    <a:pt x="85" y="17"/>
                    <a:pt x="68" y="51"/>
                  </a:cubicBezTo>
                  <a:cubicBezTo>
                    <a:pt x="1" y="153"/>
                    <a:pt x="102" y="288"/>
                    <a:pt x="305" y="389"/>
                  </a:cubicBezTo>
                  <a:cubicBezTo>
                    <a:pt x="474" y="457"/>
                    <a:pt x="677" y="491"/>
                    <a:pt x="879" y="491"/>
                  </a:cubicBezTo>
                  <a:cubicBezTo>
                    <a:pt x="778" y="322"/>
                    <a:pt x="643" y="153"/>
                    <a:pt x="474" y="51"/>
                  </a:cubicBezTo>
                  <a:cubicBezTo>
                    <a:pt x="389" y="17"/>
                    <a:pt x="296" y="1"/>
                    <a:pt x="220" y="1"/>
                  </a:cubicBezTo>
                  <a:close/>
                </a:path>
              </a:pathLst>
            </a:custGeom>
            <a:solidFill>
              <a:srgbClr val="FF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46"/>
            <p:cNvSpPr/>
            <p:nvPr/>
          </p:nvSpPr>
          <p:spPr>
            <a:xfrm>
              <a:off x="981550" y="1023675"/>
              <a:ext cx="23675" cy="9725"/>
            </a:xfrm>
            <a:custGeom>
              <a:avLst/>
              <a:gdLst/>
              <a:ahLst/>
              <a:cxnLst/>
              <a:rect l="l" t="t" r="r" b="b"/>
              <a:pathLst>
                <a:path w="947" h="389" extrusionOk="0">
                  <a:moveTo>
                    <a:pt x="590" y="1"/>
                  </a:moveTo>
                  <a:cubicBezTo>
                    <a:pt x="506" y="1"/>
                    <a:pt x="422" y="9"/>
                    <a:pt x="338" y="23"/>
                  </a:cubicBezTo>
                  <a:cubicBezTo>
                    <a:pt x="136" y="57"/>
                    <a:pt x="0" y="192"/>
                    <a:pt x="34" y="293"/>
                  </a:cubicBezTo>
                  <a:cubicBezTo>
                    <a:pt x="58" y="341"/>
                    <a:pt x="150" y="389"/>
                    <a:pt x="273" y="389"/>
                  </a:cubicBezTo>
                  <a:cubicBezTo>
                    <a:pt x="324" y="389"/>
                    <a:pt x="380" y="381"/>
                    <a:pt x="440" y="361"/>
                  </a:cubicBezTo>
                  <a:cubicBezTo>
                    <a:pt x="643" y="293"/>
                    <a:pt x="811" y="192"/>
                    <a:pt x="947" y="57"/>
                  </a:cubicBezTo>
                  <a:cubicBezTo>
                    <a:pt x="828" y="17"/>
                    <a:pt x="709" y="1"/>
                    <a:pt x="590" y="1"/>
                  </a:cubicBezTo>
                  <a:close/>
                </a:path>
              </a:pathLst>
            </a:custGeom>
            <a:solidFill>
              <a:srgbClr val="FF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46"/>
            <p:cNvSpPr/>
            <p:nvPr/>
          </p:nvSpPr>
          <p:spPr>
            <a:xfrm>
              <a:off x="1009425" y="1027625"/>
              <a:ext cx="11850" cy="22100"/>
            </a:xfrm>
            <a:custGeom>
              <a:avLst/>
              <a:gdLst/>
              <a:ahLst/>
              <a:cxnLst/>
              <a:rect l="l" t="t" r="r" b="b"/>
              <a:pathLst>
                <a:path w="474" h="884" extrusionOk="0">
                  <a:moveTo>
                    <a:pt x="34" y="0"/>
                  </a:moveTo>
                  <a:lnTo>
                    <a:pt x="34" y="0"/>
                  </a:lnTo>
                  <a:cubicBezTo>
                    <a:pt x="1" y="203"/>
                    <a:pt x="1" y="406"/>
                    <a:pt x="68" y="608"/>
                  </a:cubicBezTo>
                  <a:cubicBezTo>
                    <a:pt x="129" y="760"/>
                    <a:pt x="243" y="884"/>
                    <a:pt x="340" y="884"/>
                  </a:cubicBezTo>
                  <a:cubicBezTo>
                    <a:pt x="351" y="884"/>
                    <a:pt x="362" y="882"/>
                    <a:pt x="372" y="879"/>
                  </a:cubicBezTo>
                  <a:cubicBezTo>
                    <a:pt x="474" y="845"/>
                    <a:pt x="474" y="642"/>
                    <a:pt x="406" y="473"/>
                  </a:cubicBezTo>
                  <a:cubicBezTo>
                    <a:pt x="339" y="270"/>
                    <a:pt x="203" y="101"/>
                    <a:pt x="34" y="0"/>
                  </a:cubicBezTo>
                  <a:close/>
                </a:path>
              </a:pathLst>
            </a:custGeom>
            <a:solidFill>
              <a:srgbClr val="FFDB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46"/>
            <p:cNvSpPr/>
            <p:nvPr/>
          </p:nvSpPr>
          <p:spPr>
            <a:xfrm>
              <a:off x="859050" y="912725"/>
              <a:ext cx="291475" cy="259375"/>
            </a:xfrm>
            <a:custGeom>
              <a:avLst/>
              <a:gdLst/>
              <a:ahLst/>
              <a:cxnLst/>
              <a:rect l="l" t="t" r="r" b="b"/>
              <a:pathLst>
                <a:path w="11659" h="10375" extrusionOk="0">
                  <a:moveTo>
                    <a:pt x="2535" y="0"/>
                  </a:moveTo>
                  <a:cubicBezTo>
                    <a:pt x="1589" y="507"/>
                    <a:pt x="1420" y="2028"/>
                    <a:pt x="2129" y="3380"/>
                  </a:cubicBezTo>
                  <a:cubicBezTo>
                    <a:pt x="2197" y="3515"/>
                    <a:pt x="2298" y="3650"/>
                    <a:pt x="2366" y="3785"/>
                  </a:cubicBezTo>
                  <a:cubicBezTo>
                    <a:pt x="981" y="4089"/>
                    <a:pt x="1" y="5035"/>
                    <a:pt x="136" y="6015"/>
                  </a:cubicBezTo>
                  <a:cubicBezTo>
                    <a:pt x="237" y="6590"/>
                    <a:pt x="643" y="7063"/>
                    <a:pt x="1149" y="7299"/>
                  </a:cubicBezTo>
                  <a:cubicBezTo>
                    <a:pt x="1628" y="7501"/>
                    <a:pt x="2143" y="7608"/>
                    <a:pt x="2668" y="7608"/>
                  </a:cubicBezTo>
                  <a:cubicBezTo>
                    <a:pt x="2848" y="7608"/>
                    <a:pt x="3030" y="7596"/>
                    <a:pt x="3211" y="7570"/>
                  </a:cubicBezTo>
                  <a:cubicBezTo>
                    <a:pt x="3785" y="7502"/>
                    <a:pt x="4326" y="7299"/>
                    <a:pt x="4799" y="6962"/>
                  </a:cubicBezTo>
                  <a:cubicBezTo>
                    <a:pt x="4833" y="7536"/>
                    <a:pt x="4968" y="8110"/>
                    <a:pt x="5272" y="8617"/>
                  </a:cubicBezTo>
                  <a:cubicBezTo>
                    <a:pt x="5813" y="9699"/>
                    <a:pt x="6793" y="10375"/>
                    <a:pt x="7638" y="10375"/>
                  </a:cubicBezTo>
                  <a:cubicBezTo>
                    <a:pt x="7840" y="10375"/>
                    <a:pt x="8077" y="10341"/>
                    <a:pt x="8280" y="10239"/>
                  </a:cubicBezTo>
                  <a:cubicBezTo>
                    <a:pt x="9158" y="9766"/>
                    <a:pt x="9395" y="8347"/>
                    <a:pt x="8753" y="6995"/>
                  </a:cubicBezTo>
                  <a:lnTo>
                    <a:pt x="9057" y="6995"/>
                  </a:lnTo>
                  <a:cubicBezTo>
                    <a:pt x="9733" y="6894"/>
                    <a:pt x="10409" y="6624"/>
                    <a:pt x="10949" y="6184"/>
                  </a:cubicBezTo>
                  <a:cubicBezTo>
                    <a:pt x="11389" y="5813"/>
                    <a:pt x="11659" y="5272"/>
                    <a:pt x="11591" y="4697"/>
                  </a:cubicBezTo>
                  <a:cubicBezTo>
                    <a:pt x="11524" y="3988"/>
                    <a:pt x="10848" y="3413"/>
                    <a:pt x="9902" y="3211"/>
                  </a:cubicBezTo>
                  <a:cubicBezTo>
                    <a:pt x="9868" y="3211"/>
                    <a:pt x="9800" y="3244"/>
                    <a:pt x="9800" y="3278"/>
                  </a:cubicBezTo>
                  <a:cubicBezTo>
                    <a:pt x="9800" y="3312"/>
                    <a:pt x="9834" y="3380"/>
                    <a:pt x="9868" y="3380"/>
                  </a:cubicBezTo>
                  <a:cubicBezTo>
                    <a:pt x="10747" y="3582"/>
                    <a:pt x="11355" y="4089"/>
                    <a:pt x="11422" y="4731"/>
                  </a:cubicBezTo>
                  <a:cubicBezTo>
                    <a:pt x="11456" y="5238"/>
                    <a:pt x="11253" y="5711"/>
                    <a:pt x="10848" y="6015"/>
                  </a:cubicBezTo>
                  <a:cubicBezTo>
                    <a:pt x="10341" y="6455"/>
                    <a:pt x="9699" y="6725"/>
                    <a:pt x="9057" y="6793"/>
                  </a:cubicBezTo>
                  <a:cubicBezTo>
                    <a:pt x="8888" y="6826"/>
                    <a:pt x="8753" y="6826"/>
                    <a:pt x="8618" y="6826"/>
                  </a:cubicBezTo>
                  <a:cubicBezTo>
                    <a:pt x="8584" y="6826"/>
                    <a:pt x="8550" y="6826"/>
                    <a:pt x="8550" y="6860"/>
                  </a:cubicBezTo>
                  <a:cubicBezTo>
                    <a:pt x="8516" y="6894"/>
                    <a:pt x="8516" y="6928"/>
                    <a:pt x="8550" y="6962"/>
                  </a:cubicBezTo>
                  <a:cubicBezTo>
                    <a:pt x="9192" y="8246"/>
                    <a:pt x="9057" y="9597"/>
                    <a:pt x="8212" y="10070"/>
                  </a:cubicBezTo>
                  <a:cubicBezTo>
                    <a:pt x="8038" y="10161"/>
                    <a:pt x="7846" y="10204"/>
                    <a:pt x="7645" y="10204"/>
                  </a:cubicBezTo>
                  <a:cubicBezTo>
                    <a:pt x="6875" y="10204"/>
                    <a:pt x="5977" y="9569"/>
                    <a:pt x="5441" y="8550"/>
                  </a:cubicBezTo>
                  <a:cubicBezTo>
                    <a:pt x="5137" y="8009"/>
                    <a:pt x="5002" y="7401"/>
                    <a:pt x="5002" y="6793"/>
                  </a:cubicBezTo>
                  <a:cubicBezTo>
                    <a:pt x="5002" y="6759"/>
                    <a:pt x="5002" y="6725"/>
                    <a:pt x="4968" y="6691"/>
                  </a:cubicBezTo>
                  <a:lnTo>
                    <a:pt x="4867" y="6691"/>
                  </a:lnTo>
                  <a:cubicBezTo>
                    <a:pt x="4360" y="7063"/>
                    <a:pt x="3785" y="7299"/>
                    <a:pt x="3177" y="7367"/>
                  </a:cubicBezTo>
                  <a:cubicBezTo>
                    <a:pt x="3013" y="7393"/>
                    <a:pt x="2847" y="7406"/>
                    <a:pt x="2680" y="7406"/>
                  </a:cubicBezTo>
                  <a:cubicBezTo>
                    <a:pt x="2194" y="7406"/>
                    <a:pt x="1704" y="7298"/>
                    <a:pt x="1251" y="7097"/>
                  </a:cubicBezTo>
                  <a:cubicBezTo>
                    <a:pt x="778" y="6928"/>
                    <a:pt x="440" y="6488"/>
                    <a:pt x="338" y="5982"/>
                  </a:cubicBezTo>
                  <a:cubicBezTo>
                    <a:pt x="203" y="5103"/>
                    <a:pt x="1183" y="4191"/>
                    <a:pt x="2569" y="3954"/>
                  </a:cubicBezTo>
                  <a:cubicBezTo>
                    <a:pt x="2569" y="3954"/>
                    <a:pt x="2603" y="3920"/>
                    <a:pt x="2636" y="3886"/>
                  </a:cubicBezTo>
                  <a:cubicBezTo>
                    <a:pt x="2636" y="3853"/>
                    <a:pt x="2636" y="3819"/>
                    <a:pt x="2636" y="3819"/>
                  </a:cubicBezTo>
                  <a:cubicBezTo>
                    <a:pt x="2501" y="3650"/>
                    <a:pt x="2400" y="3481"/>
                    <a:pt x="2298" y="3312"/>
                  </a:cubicBezTo>
                  <a:cubicBezTo>
                    <a:pt x="1623" y="2028"/>
                    <a:pt x="1758" y="609"/>
                    <a:pt x="2603" y="169"/>
                  </a:cubicBezTo>
                  <a:cubicBezTo>
                    <a:pt x="2670" y="135"/>
                    <a:pt x="2670" y="102"/>
                    <a:pt x="2636" y="68"/>
                  </a:cubicBezTo>
                  <a:cubicBezTo>
                    <a:pt x="2636" y="0"/>
                    <a:pt x="2569" y="0"/>
                    <a:pt x="25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Title 4">
            <a:extLst>
              <a:ext uri="{FF2B5EF4-FFF2-40B4-BE49-F238E27FC236}">
                <a16:creationId xmlns:a16="http://schemas.microsoft.com/office/drawing/2014/main" id="{EC5D2308-1BFF-E52A-EDCB-17B77710355D}"/>
              </a:ext>
            </a:extLst>
          </p:cNvPr>
          <p:cNvSpPr>
            <a:spLocks noGrp="1"/>
          </p:cNvSpPr>
          <p:nvPr>
            <p:ph type="title"/>
          </p:nvPr>
        </p:nvSpPr>
        <p:spPr>
          <a:xfrm>
            <a:off x="997741" y="440552"/>
            <a:ext cx="7200897" cy="977900"/>
          </a:xfrm>
        </p:spPr>
        <p:txBody>
          <a:bodyPr/>
          <a:lstStyle/>
          <a:p>
            <a:pPr algn="ctr"/>
            <a:r>
              <a:rPr lang="en-US" dirty="0"/>
              <a:t>DEPLOYMENT - HARDWARE</a:t>
            </a:r>
            <a:endParaRPr lang="en-IN" dirty="0"/>
          </a:p>
        </p:txBody>
      </p:sp>
      <p:grpSp>
        <p:nvGrpSpPr>
          <p:cNvPr id="7" name="Google Shape;1659;p41">
            <a:extLst>
              <a:ext uri="{FF2B5EF4-FFF2-40B4-BE49-F238E27FC236}">
                <a16:creationId xmlns:a16="http://schemas.microsoft.com/office/drawing/2014/main" id="{D4E9749C-1288-36B5-ECA3-FE97564F415C}"/>
              </a:ext>
            </a:extLst>
          </p:cNvPr>
          <p:cNvGrpSpPr/>
          <p:nvPr/>
        </p:nvGrpSpPr>
        <p:grpSpPr>
          <a:xfrm>
            <a:off x="0" y="27684"/>
            <a:ext cx="1765602" cy="1166232"/>
            <a:chOff x="457208" y="2265147"/>
            <a:chExt cx="2238721" cy="2466762"/>
          </a:xfrm>
        </p:grpSpPr>
        <p:sp>
          <p:nvSpPr>
            <p:cNvPr id="8" name="Google Shape;1660;p41">
              <a:extLst>
                <a:ext uri="{FF2B5EF4-FFF2-40B4-BE49-F238E27FC236}">
                  <a16:creationId xmlns:a16="http://schemas.microsoft.com/office/drawing/2014/main" id="{31689D91-7529-6C68-B4A8-C16791D53539}"/>
                </a:ext>
              </a:extLst>
            </p:cNvPr>
            <p:cNvSpPr/>
            <p:nvPr/>
          </p:nvSpPr>
          <p:spPr>
            <a:xfrm>
              <a:off x="2263094" y="4574712"/>
              <a:ext cx="333900" cy="42300"/>
            </a:xfrm>
            <a:prstGeom prst="ellipse">
              <a:avLst/>
            </a:pr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661;p41">
              <a:extLst>
                <a:ext uri="{FF2B5EF4-FFF2-40B4-BE49-F238E27FC236}">
                  <a16:creationId xmlns:a16="http://schemas.microsoft.com/office/drawing/2014/main" id="{DC8DC89E-1E61-4169-C86F-94B77C9D1CFC}"/>
                </a:ext>
              </a:extLst>
            </p:cNvPr>
            <p:cNvGrpSpPr/>
            <p:nvPr/>
          </p:nvGrpSpPr>
          <p:grpSpPr>
            <a:xfrm>
              <a:off x="457208" y="2265147"/>
              <a:ext cx="2238721" cy="2466762"/>
              <a:chOff x="457208" y="2255744"/>
              <a:chExt cx="2238721" cy="2466762"/>
            </a:xfrm>
          </p:grpSpPr>
          <p:sp>
            <p:nvSpPr>
              <p:cNvPr id="10" name="Google Shape;1662;p41">
                <a:extLst>
                  <a:ext uri="{FF2B5EF4-FFF2-40B4-BE49-F238E27FC236}">
                    <a16:creationId xmlns:a16="http://schemas.microsoft.com/office/drawing/2014/main" id="{B8D41C81-DE30-28EF-1887-53659EF02EBB}"/>
                  </a:ext>
                </a:extLst>
              </p:cNvPr>
              <p:cNvSpPr/>
              <p:nvPr/>
            </p:nvSpPr>
            <p:spPr>
              <a:xfrm flipH="1">
                <a:off x="540493" y="2910113"/>
                <a:ext cx="967673" cy="785238"/>
              </a:xfrm>
              <a:custGeom>
                <a:avLst/>
                <a:gdLst/>
                <a:ahLst/>
                <a:cxnLst/>
                <a:rect l="l" t="t" r="r" b="b"/>
                <a:pathLst>
                  <a:path w="80205" h="65084" extrusionOk="0">
                    <a:moveTo>
                      <a:pt x="44047" y="65084"/>
                    </a:moveTo>
                    <a:lnTo>
                      <a:pt x="43225" y="43718"/>
                    </a:lnTo>
                    <a:cubicBezTo>
                      <a:pt x="43225" y="43718"/>
                      <a:pt x="60153" y="42896"/>
                      <a:pt x="57195" y="31227"/>
                    </a:cubicBezTo>
                    <a:cubicBezTo>
                      <a:pt x="54401" y="19558"/>
                      <a:pt x="44047" y="25639"/>
                      <a:pt x="44047" y="25639"/>
                    </a:cubicBezTo>
                    <a:cubicBezTo>
                      <a:pt x="44047" y="25639"/>
                      <a:pt x="40760" y="27776"/>
                      <a:pt x="39116" y="24982"/>
                    </a:cubicBezTo>
                    <a:cubicBezTo>
                      <a:pt x="37637" y="22188"/>
                      <a:pt x="42239" y="329"/>
                      <a:pt x="63112" y="6903"/>
                    </a:cubicBezTo>
                    <a:cubicBezTo>
                      <a:pt x="63112" y="6903"/>
                      <a:pt x="61961" y="1479"/>
                      <a:pt x="65413" y="658"/>
                    </a:cubicBezTo>
                    <a:cubicBezTo>
                      <a:pt x="68700" y="0"/>
                      <a:pt x="78068" y="12162"/>
                      <a:pt x="74616" y="25968"/>
                    </a:cubicBezTo>
                    <a:cubicBezTo>
                      <a:pt x="75931" y="25146"/>
                      <a:pt x="77739" y="25639"/>
                      <a:pt x="78725" y="26954"/>
                    </a:cubicBezTo>
                    <a:cubicBezTo>
                      <a:pt x="80204" y="29255"/>
                      <a:pt x="79547" y="64591"/>
                      <a:pt x="39774" y="52922"/>
                    </a:cubicBezTo>
                    <a:cubicBezTo>
                      <a:pt x="1" y="41253"/>
                      <a:pt x="44047" y="65084"/>
                      <a:pt x="44047" y="65084"/>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63;p41">
                <a:extLst>
                  <a:ext uri="{FF2B5EF4-FFF2-40B4-BE49-F238E27FC236}">
                    <a16:creationId xmlns:a16="http://schemas.microsoft.com/office/drawing/2014/main" id="{9EA63AAE-6106-31C1-4561-C59E1A4C19A9}"/>
                  </a:ext>
                </a:extLst>
              </p:cNvPr>
              <p:cNvSpPr/>
              <p:nvPr/>
            </p:nvSpPr>
            <p:spPr>
              <a:xfrm flipH="1">
                <a:off x="921216" y="3895618"/>
                <a:ext cx="465986" cy="787229"/>
              </a:xfrm>
              <a:custGeom>
                <a:avLst/>
                <a:gdLst/>
                <a:ahLst/>
                <a:cxnLst/>
                <a:rect l="l" t="t" r="r" b="b"/>
                <a:pathLst>
                  <a:path w="38623" h="65249" extrusionOk="0">
                    <a:moveTo>
                      <a:pt x="19558" y="55881"/>
                    </a:moveTo>
                    <a:cubicBezTo>
                      <a:pt x="19558" y="54730"/>
                      <a:pt x="19558" y="48156"/>
                      <a:pt x="19065" y="47170"/>
                    </a:cubicBezTo>
                    <a:cubicBezTo>
                      <a:pt x="18407" y="46019"/>
                      <a:pt x="9368" y="41253"/>
                      <a:pt x="7067" y="36980"/>
                    </a:cubicBezTo>
                    <a:cubicBezTo>
                      <a:pt x="4766" y="32542"/>
                      <a:pt x="0" y="13477"/>
                      <a:pt x="0" y="13477"/>
                    </a:cubicBezTo>
                    <a:cubicBezTo>
                      <a:pt x="0" y="13477"/>
                      <a:pt x="14956" y="1973"/>
                      <a:pt x="16435" y="1973"/>
                    </a:cubicBezTo>
                    <a:cubicBezTo>
                      <a:pt x="17914" y="1973"/>
                      <a:pt x="27940" y="1"/>
                      <a:pt x="29255" y="3452"/>
                    </a:cubicBezTo>
                    <a:cubicBezTo>
                      <a:pt x="31227" y="8054"/>
                      <a:pt x="32870" y="12656"/>
                      <a:pt x="34185" y="17422"/>
                    </a:cubicBezTo>
                    <a:cubicBezTo>
                      <a:pt x="35336" y="21531"/>
                      <a:pt x="36979" y="25311"/>
                      <a:pt x="38623" y="29255"/>
                    </a:cubicBezTo>
                    <a:cubicBezTo>
                      <a:pt x="38623" y="29255"/>
                      <a:pt x="29912" y="59496"/>
                      <a:pt x="28762" y="61962"/>
                    </a:cubicBezTo>
                    <a:cubicBezTo>
                      <a:pt x="28104" y="63934"/>
                      <a:pt x="26132" y="65249"/>
                      <a:pt x="23995" y="64920"/>
                    </a:cubicBezTo>
                    <a:lnTo>
                      <a:pt x="12655" y="64920"/>
                    </a:lnTo>
                    <a:cubicBezTo>
                      <a:pt x="10354" y="64920"/>
                      <a:pt x="11669" y="61140"/>
                      <a:pt x="14627" y="60482"/>
                    </a:cubicBezTo>
                    <a:cubicBezTo>
                      <a:pt x="17586" y="59825"/>
                      <a:pt x="19558" y="58839"/>
                      <a:pt x="19558" y="5588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64;p41">
                <a:extLst>
                  <a:ext uri="{FF2B5EF4-FFF2-40B4-BE49-F238E27FC236}">
                    <a16:creationId xmlns:a16="http://schemas.microsoft.com/office/drawing/2014/main" id="{70CBA6AA-7249-73B2-529F-08B2D748C8D1}"/>
                  </a:ext>
                </a:extLst>
              </p:cNvPr>
              <p:cNvSpPr/>
              <p:nvPr/>
            </p:nvSpPr>
            <p:spPr>
              <a:xfrm flipH="1">
                <a:off x="1949441" y="3549119"/>
                <a:ext cx="505656" cy="1086646"/>
              </a:xfrm>
              <a:custGeom>
                <a:avLst/>
                <a:gdLst/>
                <a:ahLst/>
                <a:cxnLst/>
                <a:rect l="l" t="t" r="r" b="b"/>
                <a:pathLst>
                  <a:path w="41911" h="90066" extrusionOk="0">
                    <a:moveTo>
                      <a:pt x="25804" y="1"/>
                    </a:moveTo>
                    <a:cubicBezTo>
                      <a:pt x="25804" y="1"/>
                      <a:pt x="3616" y="31556"/>
                      <a:pt x="1808" y="35994"/>
                    </a:cubicBezTo>
                    <a:cubicBezTo>
                      <a:pt x="0" y="40431"/>
                      <a:pt x="329" y="44376"/>
                      <a:pt x="329" y="59332"/>
                    </a:cubicBezTo>
                    <a:lnTo>
                      <a:pt x="329" y="84642"/>
                    </a:lnTo>
                    <a:cubicBezTo>
                      <a:pt x="329" y="90066"/>
                      <a:pt x="11834" y="83327"/>
                      <a:pt x="9368" y="57360"/>
                    </a:cubicBezTo>
                    <a:cubicBezTo>
                      <a:pt x="9368" y="57360"/>
                      <a:pt x="36980" y="35501"/>
                      <a:pt x="37801" y="32049"/>
                    </a:cubicBezTo>
                    <a:cubicBezTo>
                      <a:pt x="38787" y="28762"/>
                      <a:pt x="41910" y="2959"/>
                      <a:pt x="25804" y="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65;p41">
                <a:extLst>
                  <a:ext uri="{FF2B5EF4-FFF2-40B4-BE49-F238E27FC236}">
                    <a16:creationId xmlns:a16="http://schemas.microsoft.com/office/drawing/2014/main" id="{D679BB28-E656-A4C6-3905-A33254559A3D}"/>
                  </a:ext>
                </a:extLst>
              </p:cNvPr>
              <p:cNvSpPr/>
              <p:nvPr/>
            </p:nvSpPr>
            <p:spPr>
              <a:xfrm flipH="1">
                <a:off x="457208" y="2771305"/>
                <a:ext cx="1911542" cy="1951200"/>
              </a:xfrm>
              <a:custGeom>
                <a:avLst/>
                <a:gdLst/>
                <a:ahLst/>
                <a:cxnLst/>
                <a:rect l="l" t="t" r="r" b="b"/>
                <a:pathLst>
                  <a:path w="158437" h="161724" extrusionOk="0">
                    <a:moveTo>
                      <a:pt x="5260" y="12327"/>
                    </a:moveTo>
                    <a:lnTo>
                      <a:pt x="44540" y="0"/>
                    </a:lnTo>
                    <a:cubicBezTo>
                      <a:pt x="44540" y="0"/>
                      <a:pt x="48649" y="19230"/>
                      <a:pt x="50621" y="22188"/>
                    </a:cubicBezTo>
                    <a:cubicBezTo>
                      <a:pt x="52758" y="24982"/>
                      <a:pt x="114225" y="51936"/>
                      <a:pt x="120142" y="56045"/>
                    </a:cubicBezTo>
                    <a:cubicBezTo>
                      <a:pt x="126059" y="60154"/>
                      <a:pt x="134934" y="81519"/>
                      <a:pt x="140029" y="101735"/>
                    </a:cubicBezTo>
                    <a:cubicBezTo>
                      <a:pt x="145288" y="121950"/>
                      <a:pt x="149068" y="131647"/>
                      <a:pt x="151040" y="134112"/>
                    </a:cubicBezTo>
                    <a:cubicBezTo>
                      <a:pt x="153013" y="136578"/>
                      <a:pt x="158436" y="141015"/>
                      <a:pt x="158436" y="146275"/>
                    </a:cubicBezTo>
                    <a:lnTo>
                      <a:pt x="158436" y="159094"/>
                    </a:lnTo>
                    <a:cubicBezTo>
                      <a:pt x="158436" y="161066"/>
                      <a:pt x="156957" y="161724"/>
                      <a:pt x="154327" y="161724"/>
                    </a:cubicBezTo>
                    <a:lnTo>
                      <a:pt x="142658" y="161724"/>
                    </a:lnTo>
                    <a:cubicBezTo>
                      <a:pt x="141344" y="161724"/>
                      <a:pt x="142494" y="156629"/>
                      <a:pt x="146603" y="156629"/>
                    </a:cubicBezTo>
                    <a:lnTo>
                      <a:pt x="146603" y="150876"/>
                    </a:lnTo>
                    <a:cubicBezTo>
                      <a:pt x="146603" y="147754"/>
                      <a:pt x="139371" y="140851"/>
                      <a:pt x="137235" y="138550"/>
                    </a:cubicBezTo>
                    <a:cubicBezTo>
                      <a:pt x="135263" y="136249"/>
                      <a:pt x="118499" y="132633"/>
                      <a:pt x="113568" y="125895"/>
                    </a:cubicBezTo>
                    <a:cubicBezTo>
                      <a:pt x="108802" y="119321"/>
                      <a:pt x="105350" y="107159"/>
                      <a:pt x="105350" y="107159"/>
                    </a:cubicBezTo>
                    <a:cubicBezTo>
                      <a:pt x="105350" y="107159"/>
                      <a:pt x="86614" y="118992"/>
                      <a:pt x="64098" y="119814"/>
                    </a:cubicBezTo>
                    <a:lnTo>
                      <a:pt x="64098" y="158437"/>
                    </a:lnTo>
                    <a:cubicBezTo>
                      <a:pt x="64098" y="161724"/>
                      <a:pt x="62619" y="161724"/>
                      <a:pt x="61468" y="161724"/>
                    </a:cubicBezTo>
                    <a:lnTo>
                      <a:pt x="45526" y="161724"/>
                    </a:lnTo>
                    <a:cubicBezTo>
                      <a:pt x="42897" y="161724"/>
                      <a:pt x="43390" y="155478"/>
                      <a:pt x="49306" y="155478"/>
                    </a:cubicBezTo>
                    <a:cubicBezTo>
                      <a:pt x="49306" y="155478"/>
                      <a:pt x="40924" y="126223"/>
                      <a:pt x="37309" y="109788"/>
                    </a:cubicBezTo>
                    <a:cubicBezTo>
                      <a:pt x="37309" y="109624"/>
                      <a:pt x="1" y="100749"/>
                      <a:pt x="5260" y="123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66;p41">
                <a:extLst>
                  <a:ext uri="{FF2B5EF4-FFF2-40B4-BE49-F238E27FC236}">
                    <a16:creationId xmlns:a16="http://schemas.microsoft.com/office/drawing/2014/main" id="{2063E249-315C-FBE1-7B3F-EA5D98DE92E8}"/>
                  </a:ext>
                </a:extLst>
              </p:cNvPr>
              <p:cNvSpPr/>
              <p:nvPr/>
            </p:nvSpPr>
            <p:spPr>
              <a:xfrm flipH="1">
                <a:off x="1097691" y="3128224"/>
                <a:ext cx="1199671" cy="1088637"/>
              </a:xfrm>
              <a:custGeom>
                <a:avLst/>
                <a:gdLst/>
                <a:ahLst/>
                <a:cxnLst/>
                <a:rect l="l" t="t" r="r" b="b"/>
                <a:pathLst>
                  <a:path w="99434" h="90231" extrusionOk="0">
                    <a:moveTo>
                      <a:pt x="31392" y="80041"/>
                    </a:moveTo>
                    <a:cubicBezTo>
                      <a:pt x="31392" y="80041"/>
                      <a:pt x="5753" y="73960"/>
                      <a:pt x="0" y="21696"/>
                    </a:cubicBezTo>
                    <a:cubicBezTo>
                      <a:pt x="1973" y="9369"/>
                      <a:pt x="7725" y="1"/>
                      <a:pt x="13642" y="330"/>
                    </a:cubicBezTo>
                    <a:cubicBezTo>
                      <a:pt x="21037" y="823"/>
                      <a:pt x="33364" y="36816"/>
                      <a:pt x="33364" y="36816"/>
                    </a:cubicBezTo>
                    <a:cubicBezTo>
                      <a:pt x="25146" y="56538"/>
                      <a:pt x="31392" y="80041"/>
                      <a:pt x="31392" y="80041"/>
                    </a:cubicBezTo>
                    <a:close/>
                    <a:moveTo>
                      <a:pt x="99269" y="77411"/>
                    </a:moveTo>
                    <a:cubicBezTo>
                      <a:pt x="99269" y="77411"/>
                      <a:pt x="80697" y="89409"/>
                      <a:pt x="58181" y="90231"/>
                    </a:cubicBezTo>
                    <a:lnTo>
                      <a:pt x="58345" y="72645"/>
                    </a:lnTo>
                    <a:cubicBezTo>
                      <a:pt x="58345" y="72645"/>
                      <a:pt x="58345" y="69687"/>
                      <a:pt x="60811" y="70180"/>
                    </a:cubicBezTo>
                    <a:cubicBezTo>
                      <a:pt x="63276" y="70673"/>
                      <a:pt x="77410" y="75110"/>
                      <a:pt x="85792" y="73467"/>
                    </a:cubicBezTo>
                    <a:cubicBezTo>
                      <a:pt x="94339" y="71988"/>
                      <a:pt x="98283" y="73960"/>
                      <a:pt x="99433" y="77411"/>
                    </a:cubicBezTo>
                    <a:close/>
                  </a:path>
                </a:pathLst>
              </a:custGeom>
              <a:solidFill>
                <a:srgbClr val="FFD5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67;p41">
                <a:extLst>
                  <a:ext uri="{FF2B5EF4-FFF2-40B4-BE49-F238E27FC236}">
                    <a16:creationId xmlns:a16="http://schemas.microsoft.com/office/drawing/2014/main" id="{F320CC90-1CD8-728F-342D-F7EBFFC1261D}"/>
                  </a:ext>
                </a:extLst>
              </p:cNvPr>
              <p:cNvSpPr/>
              <p:nvPr/>
            </p:nvSpPr>
            <p:spPr>
              <a:xfrm flipH="1">
                <a:off x="1722308" y="2981490"/>
                <a:ext cx="610742" cy="301420"/>
              </a:xfrm>
              <a:custGeom>
                <a:avLst/>
                <a:gdLst/>
                <a:ahLst/>
                <a:cxnLst/>
                <a:rect l="l" t="t" r="r" b="b"/>
                <a:pathLst>
                  <a:path w="50621" h="24983" extrusionOk="0">
                    <a:moveTo>
                      <a:pt x="2137" y="24818"/>
                    </a:moveTo>
                    <a:cubicBezTo>
                      <a:pt x="0" y="24325"/>
                      <a:pt x="0" y="21367"/>
                      <a:pt x="2137" y="20874"/>
                    </a:cubicBezTo>
                    <a:cubicBezTo>
                      <a:pt x="2137" y="20874"/>
                      <a:pt x="29419" y="20874"/>
                      <a:pt x="45526" y="2302"/>
                    </a:cubicBezTo>
                    <a:cubicBezTo>
                      <a:pt x="46676" y="1"/>
                      <a:pt x="50621" y="3452"/>
                      <a:pt x="48648" y="4931"/>
                    </a:cubicBezTo>
                    <a:cubicBezTo>
                      <a:pt x="31227" y="24982"/>
                      <a:pt x="2137" y="24818"/>
                      <a:pt x="2137" y="248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68;p41">
                <a:extLst>
                  <a:ext uri="{FF2B5EF4-FFF2-40B4-BE49-F238E27FC236}">
                    <a16:creationId xmlns:a16="http://schemas.microsoft.com/office/drawing/2014/main" id="{CB79597C-BE15-9C92-24BA-8825F41C591E}"/>
                  </a:ext>
                </a:extLst>
              </p:cNvPr>
              <p:cNvSpPr/>
              <p:nvPr/>
            </p:nvSpPr>
            <p:spPr>
              <a:xfrm flipH="1">
                <a:off x="2223983" y="2255744"/>
                <a:ext cx="471947" cy="727749"/>
              </a:xfrm>
              <a:custGeom>
                <a:avLst/>
                <a:gdLst/>
                <a:ahLst/>
                <a:cxnLst/>
                <a:rect l="l" t="t" r="r" b="b"/>
                <a:pathLst>
                  <a:path w="39117" h="60319" extrusionOk="0">
                    <a:moveTo>
                      <a:pt x="39116" y="8876"/>
                    </a:moveTo>
                    <a:cubicBezTo>
                      <a:pt x="39116" y="8876"/>
                      <a:pt x="35665" y="987"/>
                      <a:pt x="33035" y="494"/>
                    </a:cubicBezTo>
                    <a:cubicBezTo>
                      <a:pt x="30406" y="1"/>
                      <a:pt x="5917" y="7561"/>
                      <a:pt x="3452" y="8383"/>
                    </a:cubicBezTo>
                    <a:cubicBezTo>
                      <a:pt x="987" y="9204"/>
                      <a:pt x="1" y="13313"/>
                      <a:pt x="987" y="22846"/>
                    </a:cubicBezTo>
                    <a:cubicBezTo>
                      <a:pt x="2137" y="32214"/>
                      <a:pt x="3452" y="45526"/>
                      <a:pt x="2302" y="50950"/>
                    </a:cubicBezTo>
                    <a:cubicBezTo>
                      <a:pt x="1151" y="56374"/>
                      <a:pt x="12163" y="60318"/>
                      <a:pt x="21531" y="44212"/>
                    </a:cubicBezTo>
                    <a:cubicBezTo>
                      <a:pt x="27940" y="32707"/>
                      <a:pt x="33857" y="20873"/>
                      <a:pt x="39116" y="887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69;p41">
                <a:extLst>
                  <a:ext uri="{FF2B5EF4-FFF2-40B4-BE49-F238E27FC236}">
                    <a16:creationId xmlns:a16="http://schemas.microsoft.com/office/drawing/2014/main" id="{6088F49D-2CC5-F4EC-463F-EB69663A133A}"/>
                  </a:ext>
                </a:extLst>
              </p:cNvPr>
              <p:cNvSpPr/>
              <p:nvPr/>
            </p:nvSpPr>
            <p:spPr>
              <a:xfrm flipH="1">
                <a:off x="2223983" y="2261692"/>
                <a:ext cx="458060" cy="721801"/>
              </a:xfrm>
              <a:custGeom>
                <a:avLst/>
                <a:gdLst/>
                <a:ahLst/>
                <a:cxnLst/>
                <a:rect l="l" t="t" r="r" b="b"/>
                <a:pathLst>
                  <a:path w="37966" h="59826" extrusionOk="0">
                    <a:moveTo>
                      <a:pt x="37965" y="8383"/>
                    </a:moveTo>
                    <a:cubicBezTo>
                      <a:pt x="37965" y="8383"/>
                      <a:pt x="34514" y="494"/>
                      <a:pt x="31884" y="1"/>
                    </a:cubicBezTo>
                    <a:cubicBezTo>
                      <a:pt x="28104" y="329"/>
                      <a:pt x="24324" y="1151"/>
                      <a:pt x="20544" y="2466"/>
                    </a:cubicBezTo>
                    <a:cubicBezTo>
                      <a:pt x="22516" y="3945"/>
                      <a:pt x="23502" y="6575"/>
                      <a:pt x="23009" y="9040"/>
                    </a:cubicBezTo>
                    <a:cubicBezTo>
                      <a:pt x="21859" y="15779"/>
                      <a:pt x="16435" y="44869"/>
                      <a:pt x="1644" y="47499"/>
                    </a:cubicBezTo>
                    <a:cubicBezTo>
                      <a:pt x="1479" y="48485"/>
                      <a:pt x="1479" y="49471"/>
                      <a:pt x="1151" y="50457"/>
                    </a:cubicBezTo>
                    <a:cubicBezTo>
                      <a:pt x="0" y="55881"/>
                      <a:pt x="11012" y="59825"/>
                      <a:pt x="20380" y="43719"/>
                    </a:cubicBezTo>
                    <a:cubicBezTo>
                      <a:pt x="26789" y="32214"/>
                      <a:pt x="32706" y="20380"/>
                      <a:pt x="37965" y="8383"/>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70;p41">
                <a:extLst>
                  <a:ext uri="{FF2B5EF4-FFF2-40B4-BE49-F238E27FC236}">
                    <a16:creationId xmlns:a16="http://schemas.microsoft.com/office/drawing/2014/main" id="{A4E0E1AA-C14E-FD15-57A3-27A5C1E6DC16}"/>
                  </a:ext>
                </a:extLst>
              </p:cNvPr>
              <p:cNvSpPr/>
              <p:nvPr/>
            </p:nvSpPr>
            <p:spPr>
              <a:xfrm flipH="1">
                <a:off x="2245796" y="2275579"/>
                <a:ext cx="85275" cy="170539"/>
              </a:xfrm>
              <a:custGeom>
                <a:avLst/>
                <a:gdLst/>
                <a:ahLst/>
                <a:cxnLst/>
                <a:rect l="l" t="t" r="r" b="b"/>
                <a:pathLst>
                  <a:path w="7068" h="14135" extrusionOk="0">
                    <a:moveTo>
                      <a:pt x="5753" y="4766"/>
                    </a:moveTo>
                    <a:cubicBezTo>
                      <a:pt x="5095" y="3123"/>
                      <a:pt x="4274" y="1808"/>
                      <a:pt x="3123" y="658"/>
                    </a:cubicBezTo>
                    <a:cubicBezTo>
                      <a:pt x="1973" y="0"/>
                      <a:pt x="0" y="4109"/>
                      <a:pt x="493" y="9040"/>
                    </a:cubicBezTo>
                    <a:cubicBezTo>
                      <a:pt x="987" y="14135"/>
                      <a:pt x="7068" y="9204"/>
                      <a:pt x="5753" y="47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71;p41">
                <a:extLst>
                  <a:ext uri="{FF2B5EF4-FFF2-40B4-BE49-F238E27FC236}">
                    <a16:creationId xmlns:a16="http://schemas.microsoft.com/office/drawing/2014/main" id="{A73F253D-BDC7-653C-CC1C-E638DBEA278B}"/>
                  </a:ext>
                </a:extLst>
              </p:cNvPr>
              <p:cNvSpPr/>
              <p:nvPr/>
            </p:nvSpPr>
            <p:spPr>
              <a:xfrm flipH="1">
                <a:off x="1395129" y="2325154"/>
                <a:ext cx="444185" cy="763425"/>
              </a:xfrm>
              <a:custGeom>
                <a:avLst/>
                <a:gdLst/>
                <a:ahLst/>
                <a:cxnLst/>
                <a:rect l="l" t="t" r="r" b="b"/>
                <a:pathLst>
                  <a:path w="36816" h="63276" extrusionOk="0">
                    <a:moveTo>
                      <a:pt x="1" y="6738"/>
                    </a:moveTo>
                    <a:cubicBezTo>
                      <a:pt x="1" y="6738"/>
                      <a:pt x="5260" y="0"/>
                      <a:pt x="7890" y="164"/>
                    </a:cubicBezTo>
                    <a:cubicBezTo>
                      <a:pt x="10684" y="329"/>
                      <a:pt x="32542" y="13641"/>
                      <a:pt x="34679" y="15120"/>
                    </a:cubicBezTo>
                    <a:cubicBezTo>
                      <a:pt x="36816" y="16600"/>
                      <a:pt x="36816" y="20873"/>
                      <a:pt x="33364" y="29748"/>
                    </a:cubicBezTo>
                    <a:cubicBezTo>
                      <a:pt x="30077" y="38787"/>
                      <a:pt x="25475" y="51114"/>
                      <a:pt x="25147" y="56702"/>
                    </a:cubicBezTo>
                    <a:cubicBezTo>
                      <a:pt x="24982" y="62125"/>
                      <a:pt x="13313" y="63276"/>
                      <a:pt x="8383" y="45361"/>
                    </a:cubicBezTo>
                    <a:cubicBezTo>
                      <a:pt x="4931" y="32542"/>
                      <a:pt x="2137" y="19722"/>
                      <a:pt x="1" y="67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72;p41">
                <a:extLst>
                  <a:ext uri="{FF2B5EF4-FFF2-40B4-BE49-F238E27FC236}">
                    <a16:creationId xmlns:a16="http://schemas.microsoft.com/office/drawing/2014/main" id="{125D6381-ED09-148B-10AE-7D49110753C9}"/>
                  </a:ext>
                </a:extLst>
              </p:cNvPr>
              <p:cNvSpPr/>
              <p:nvPr/>
            </p:nvSpPr>
            <p:spPr>
              <a:xfrm flipH="1">
                <a:off x="1500227" y="2325154"/>
                <a:ext cx="339087" cy="763425"/>
              </a:xfrm>
              <a:custGeom>
                <a:avLst/>
                <a:gdLst/>
                <a:ahLst/>
                <a:cxnLst/>
                <a:rect l="l" t="t" r="r" b="b"/>
                <a:pathLst>
                  <a:path w="28105" h="63276" extrusionOk="0">
                    <a:moveTo>
                      <a:pt x="1" y="6738"/>
                    </a:moveTo>
                    <a:cubicBezTo>
                      <a:pt x="1" y="6738"/>
                      <a:pt x="5260" y="0"/>
                      <a:pt x="7890" y="164"/>
                    </a:cubicBezTo>
                    <a:cubicBezTo>
                      <a:pt x="10519" y="986"/>
                      <a:pt x="12820" y="2137"/>
                      <a:pt x="15121" y="3451"/>
                    </a:cubicBezTo>
                    <a:cubicBezTo>
                      <a:pt x="12163" y="8382"/>
                      <a:pt x="11177" y="14299"/>
                      <a:pt x="12163" y="19887"/>
                    </a:cubicBezTo>
                    <a:cubicBezTo>
                      <a:pt x="14135" y="31720"/>
                      <a:pt x="19066" y="41253"/>
                      <a:pt x="28105" y="44375"/>
                    </a:cubicBezTo>
                    <a:cubicBezTo>
                      <a:pt x="26626" y="48320"/>
                      <a:pt x="25640" y="52429"/>
                      <a:pt x="25147" y="56537"/>
                    </a:cubicBezTo>
                    <a:cubicBezTo>
                      <a:pt x="24818" y="62125"/>
                      <a:pt x="13313" y="63276"/>
                      <a:pt x="8218" y="45197"/>
                    </a:cubicBezTo>
                    <a:cubicBezTo>
                      <a:pt x="4767" y="32542"/>
                      <a:pt x="2137" y="19722"/>
                      <a:pt x="1" y="6738"/>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73;p41">
                <a:extLst>
                  <a:ext uri="{FF2B5EF4-FFF2-40B4-BE49-F238E27FC236}">
                    <a16:creationId xmlns:a16="http://schemas.microsoft.com/office/drawing/2014/main" id="{7508FDAD-CE26-5B8B-CE42-EE0C1E3CD080}"/>
                  </a:ext>
                </a:extLst>
              </p:cNvPr>
              <p:cNvSpPr/>
              <p:nvPr/>
            </p:nvSpPr>
            <p:spPr>
              <a:xfrm flipH="1">
                <a:off x="1726277" y="2342998"/>
                <a:ext cx="99150" cy="172517"/>
              </a:xfrm>
              <a:custGeom>
                <a:avLst/>
                <a:gdLst/>
                <a:ahLst/>
                <a:cxnLst/>
                <a:rect l="l" t="t" r="r" b="b"/>
                <a:pathLst>
                  <a:path w="8218" h="14299" extrusionOk="0">
                    <a:moveTo>
                      <a:pt x="2465" y="3616"/>
                    </a:moveTo>
                    <a:cubicBezTo>
                      <a:pt x="2465" y="3616"/>
                      <a:pt x="4766" y="658"/>
                      <a:pt x="6081" y="329"/>
                    </a:cubicBezTo>
                    <a:cubicBezTo>
                      <a:pt x="7396" y="0"/>
                      <a:pt x="8218" y="4602"/>
                      <a:pt x="6574" y="9368"/>
                    </a:cubicBezTo>
                    <a:cubicBezTo>
                      <a:pt x="4931" y="14299"/>
                      <a:pt x="0" y="7560"/>
                      <a:pt x="2465" y="36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74;p41">
                <a:extLst>
                  <a:ext uri="{FF2B5EF4-FFF2-40B4-BE49-F238E27FC236}">
                    <a16:creationId xmlns:a16="http://schemas.microsoft.com/office/drawing/2014/main" id="{FF4CD388-F883-6CAD-A2E6-41B54BE7104F}"/>
                  </a:ext>
                </a:extLst>
              </p:cNvPr>
              <p:cNvSpPr/>
              <p:nvPr/>
            </p:nvSpPr>
            <p:spPr>
              <a:xfrm flipH="1">
                <a:off x="1668763" y="2257734"/>
                <a:ext cx="820939" cy="951808"/>
              </a:xfrm>
              <a:custGeom>
                <a:avLst/>
                <a:gdLst/>
                <a:ahLst/>
                <a:cxnLst/>
                <a:rect l="l" t="t" r="r" b="b"/>
                <a:pathLst>
                  <a:path w="68043" h="78890" extrusionOk="0">
                    <a:moveTo>
                      <a:pt x="33528" y="0"/>
                    </a:moveTo>
                    <a:lnTo>
                      <a:pt x="34679" y="0"/>
                    </a:lnTo>
                    <a:cubicBezTo>
                      <a:pt x="64919" y="0"/>
                      <a:pt x="68042" y="45690"/>
                      <a:pt x="58017" y="59989"/>
                    </a:cubicBezTo>
                    <a:cubicBezTo>
                      <a:pt x="54729" y="64591"/>
                      <a:pt x="48648" y="71658"/>
                      <a:pt x="39938" y="74945"/>
                    </a:cubicBezTo>
                    <a:cubicBezTo>
                      <a:pt x="29584" y="78889"/>
                      <a:pt x="17422" y="74781"/>
                      <a:pt x="10026" y="62454"/>
                    </a:cubicBezTo>
                    <a:cubicBezTo>
                      <a:pt x="329" y="60975"/>
                      <a:pt x="0" y="52429"/>
                      <a:pt x="2794" y="46348"/>
                    </a:cubicBezTo>
                    <a:cubicBezTo>
                      <a:pt x="3616" y="44540"/>
                      <a:pt x="5588" y="42567"/>
                      <a:pt x="5588" y="39445"/>
                    </a:cubicBezTo>
                    <a:cubicBezTo>
                      <a:pt x="5588" y="35993"/>
                      <a:pt x="5588" y="30570"/>
                      <a:pt x="5424" y="26625"/>
                    </a:cubicBezTo>
                    <a:cubicBezTo>
                      <a:pt x="4931" y="14299"/>
                      <a:pt x="9861" y="0"/>
                      <a:pt x="335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75;p41">
                <a:extLst>
                  <a:ext uri="{FF2B5EF4-FFF2-40B4-BE49-F238E27FC236}">
                    <a16:creationId xmlns:a16="http://schemas.microsoft.com/office/drawing/2014/main" id="{82140E58-213D-2864-ABD4-295387FEFAA6}"/>
                  </a:ext>
                </a:extLst>
              </p:cNvPr>
              <p:cNvSpPr/>
              <p:nvPr/>
            </p:nvSpPr>
            <p:spPr>
              <a:xfrm flipH="1">
                <a:off x="1672733" y="2279536"/>
                <a:ext cx="551262" cy="908193"/>
              </a:xfrm>
              <a:custGeom>
                <a:avLst/>
                <a:gdLst/>
                <a:ahLst/>
                <a:cxnLst/>
                <a:rect l="l" t="t" r="r" b="b"/>
                <a:pathLst>
                  <a:path w="45691" h="75275" extrusionOk="0">
                    <a:moveTo>
                      <a:pt x="22352" y="1"/>
                    </a:moveTo>
                    <a:cubicBezTo>
                      <a:pt x="44704" y="494"/>
                      <a:pt x="45690" y="44212"/>
                      <a:pt x="36158" y="57853"/>
                    </a:cubicBezTo>
                    <a:cubicBezTo>
                      <a:pt x="33035" y="62619"/>
                      <a:pt x="26790" y="69851"/>
                      <a:pt x="17915" y="73138"/>
                    </a:cubicBezTo>
                    <a:cubicBezTo>
                      <a:pt x="12162" y="75275"/>
                      <a:pt x="5588" y="74946"/>
                      <a:pt x="0" y="72152"/>
                    </a:cubicBezTo>
                    <a:cubicBezTo>
                      <a:pt x="29419" y="64756"/>
                      <a:pt x="35665" y="34515"/>
                      <a:pt x="33528" y="19066"/>
                    </a:cubicBezTo>
                    <a:cubicBezTo>
                      <a:pt x="32378" y="11506"/>
                      <a:pt x="28269" y="4603"/>
                      <a:pt x="22352" y="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76;p41">
                <a:extLst>
                  <a:ext uri="{FF2B5EF4-FFF2-40B4-BE49-F238E27FC236}">
                    <a16:creationId xmlns:a16="http://schemas.microsoft.com/office/drawing/2014/main" id="{5AB8BCEB-4FC5-7477-FDA2-0D43900D7F96}"/>
                  </a:ext>
                </a:extLst>
              </p:cNvPr>
              <p:cNvSpPr/>
              <p:nvPr/>
            </p:nvSpPr>
            <p:spPr>
              <a:xfrm flipH="1">
                <a:off x="1815510" y="2785180"/>
                <a:ext cx="602816" cy="402549"/>
              </a:xfrm>
              <a:custGeom>
                <a:avLst/>
                <a:gdLst/>
                <a:ahLst/>
                <a:cxnLst/>
                <a:rect l="l" t="t" r="r" b="b"/>
                <a:pathLst>
                  <a:path w="49964" h="33365" extrusionOk="0">
                    <a:moveTo>
                      <a:pt x="28105" y="32543"/>
                    </a:moveTo>
                    <a:cubicBezTo>
                      <a:pt x="19230" y="33365"/>
                      <a:pt x="10026" y="28763"/>
                      <a:pt x="4110" y="18737"/>
                    </a:cubicBezTo>
                    <a:cubicBezTo>
                      <a:pt x="2466" y="18573"/>
                      <a:pt x="987" y="17587"/>
                      <a:pt x="1" y="16107"/>
                    </a:cubicBezTo>
                    <a:cubicBezTo>
                      <a:pt x="2631" y="19066"/>
                      <a:pt x="10026" y="17751"/>
                      <a:pt x="11999" y="14957"/>
                    </a:cubicBezTo>
                    <a:cubicBezTo>
                      <a:pt x="14135" y="11999"/>
                      <a:pt x="12820" y="6904"/>
                      <a:pt x="12820" y="6904"/>
                    </a:cubicBezTo>
                    <a:lnTo>
                      <a:pt x="14300" y="6246"/>
                    </a:lnTo>
                    <a:cubicBezTo>
                      <a:pt x="14300" y="6246"/>
                      <a:pt x="17751" y="1"/>
                      <a:pt x="16765" y="7232"/>
                    </a:cubicBezTo>
                    <a:cubicBezTo>
                      <a:pt x="15943" y="14300"/>
                      <a:pt x="22353" y="20052"/>
                      <a:pt x="31228" y="16601"/>
                    </a:cubicBezTo>
                    <a:cubicBezTo>
                      <a:pt x="36651" y="14628"/>
                      <a:pt x="41418" y="11177"/>
                      <a:pt x="45033" y="6575"/>
                    </a:cubicBezTo>
                    <a:cubicBezTo>
                      <a:pt x="46348" y="5096"/>
                      <a:pt x="44540" y="3945"/>
                      <a:pt x="45362" y="3781"/>
                    </a:cubicBezTo>
                    <a:cubicBezTo>
                      <a:pt x="47006" y="3945"/>
                      <a:pt x="48485" y="4931"/>
                      <a:pt x="49142" y="6246"/>
                    </a:cubicBezTo>
                    <a:cubicBezTo>
                      <a:pt x="49964" y="8054"/>
                      <a:pt x="49471" y="9205"/>
                      <a:pt x="48320" y="7890"/>
                    </a:cubicBezTo>
                    <a:cubicBezTo>
                      <a:pt x="47334" y="6575"/>
                      <a:pt x="47006" y="8219"/>
                      <a:pt x="47006" y="8219"/>
                    </a:cubicBezTo>
                    <a:cubicBezTo>
                      <a:pt x="46020" y="16765"/>
                      <a:pt x="40760" y="24325"/>
                      <a:pt x="33200" y="28270"/>
                    </a:cubicBezTo>
                    <a:cubicBezTo>
                      <a:pt x="29256" y="29913"/>
                      <a:pt x="28269" y="31557"/>
                      <a:pt x="28105" y="325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77;p41">
                <a:extLst>
                  <a:ext uri="{FF2B5EF4-FFF2-40B4-BE49-F238E27FC236}">
                    <a16:creationId xmlns:a16="http://schemas.microsoft.com/office/drawing/2014/main" id="{2118318C-4B7F-118B-E699-8F5B8B776D88}"/>
                  </a:ext>
                </a:extLst>
              </p:cNvPr>
              <p:cNvSpPr/>
              <p:nvPr/>
            </p:nvSpPr>
            <p:spPr>
              <a:xfrm flipH="1">
                <a:off x="1878960" y="2918040"/>
                <a:ext cx="489791" cy="235979"/>
              </a:xfrm>
              <a:custGeom>
                <a:avLst/>
                <a:gdLst/>
                <a:ahLst/>
                <a:cxnLst/>
                <a:rect l="l" t="t" r="r" b="b"/>
                <a:pathLst>
                  <a:path w="40596" h="19559" extrusionOk="0">
                    <a:moveTo>
                      <a:pt x="987" y="9204"/>
                    </a:moveTo>
                    <a:cubicBezTo>
                      <a:pt x="658" y="8711"/>
                      <a:pt x="329" y="8218"/>
                      <a:pt x="1" y="7725"/>
                    </a:cubicBezTo>
                    <a:cubicBezTo>
                      <a:pt x="1" y="7725"/>
                      <a:pt x="8218" y="8876"/>
                      <a:pt x="10355" y="2301"/>
                    </a:cubicBezTo>
                    <a:cubicBezTo>
                      <a:pt x="10355" y="2301"/>
                      <a:pt x="13149" y="8383"/>
                      <a:pt x="22024" y="8383"/>
                    </a:cubicBezTo>
                    <a:cubicBezTo>
                      <a:pt x="31063" y="8383"/>
                      <a:pt x="40596" y="1"/>
                      <a:pt x="40596" y="1"/>
                    </a:cubicBezTo>
                    <a:cubicBezTo>
                      <a:pt x="40596" y="1"/>
                      <a:pt x="37802" y="15450"/>
                      <a:pt x="22846" y="17422"/>
                    </a:cubicBezTo>
                    <a:cubicBezTo>
                      <a:pt x="7890" y="19559"/>
                      <a:pt x="3945" y="8711"/>
                      <a:pt x="3945" y="8711"/>
                    </a:cubicBezTo>
                    <a:cubicBezTo>
                      <a:pt x="3945" y="8711"/>
                      <a:pt x="1480" y="8218"/>
                      <a:pt x="987" y="9204"/>
                    </a:cubicBezTo>
                    <a:close/>
                  </a:path>
                </a:pathLst>
              </a:custGeom>
              <a:solidFill>
                <a:schemeClr val="dk1"/>
              </a:solidFill>
              <a:ln w="12325" cap="rnd" cmpd="sng">
                <a:solidFill>
                  <a:srgbClr val="0C0E0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78;p41">
                <a:extLst>
                  <a:ext uri="{FF2B5EF4-FFF2-40B4-BE49-F238E27FC236}">
                    <a16:creationId xmlns:a16="http://schemas.microsoft.com/office/drawing/2014/main" id="{36945A59-E275-584F-A6D0-1B512B73D627}"/>
                  </a:ext>
                </a:extLst>
              </p:cNvPr>
              <p:cNvSpPr/>
              <p:nvPr/>
            </p:nvSpPr>
            <p:spPr>
              <a:xfrm flipH="1">
                <a:off x="2146646" y="2765357"/>
                <a:ext cx="166581" cy="120964"/>
              </a:xfrm>
              <a:custGeom>
                <a:avLst/>
                <a:gdLst/>
                <a:ahLst/>
                <a:cxnLst/>
                <a:rect l="l" t="t" r="r" b="b"/>
                <a:pathLst>
                  <a:path w="13807" h="10026" extrusionOk="0">
                    <a:moveTo>
                      <a:pt x="6246" y="10026"/>
                    </a:moveTo>
                    <a:cubicBezTo>
                      <a:pt x="2466" y="7725"/>
                      <a:pt x="1" y="5095"/>
                      <a:pt x="329" y="3452"/>
                    </a:cubicBezTo>
                    <a:cubicBezTo>
                      <a:pt x="658" y="0"/>
                      <a:pt x="13806" y="1480"/>
                      <a:pt x="13313" y="4931"/>
                    </a:cubicBezTo>
                    <a:cubicBezTo>
                      <a:pt x="12984" y="6574"/>
                      <a:pt x="10190" y="8547"/>
                      <a:pt x="6246" y="100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79;p41">
                <a:extLst>
                  <a:ext uri="{FF2B5EF4-FFF2-40B4-BE49-F238E27FC236}">
                    <a16:creationId xmlns:a16="http://schemas.microsoft.com/office/drawing/2014/main" id="{A686D915-C575-AA14-F2E3-18A235E8ECA3}"/>
                  </a:ext>
                </a:extLst>
              </p:cNvPr>
              <p:cNvSpPr/>
              <p:nvPr/>
            </p:nvSpPr>
            <p:spPr>
              <a:xfrm flipH="1">
                <a:off x="1995954" y="3025117"/>
                <a:ext cx="337096" cy="368839"/>
              </a:xfrm>
              <a:custGeom>
                <a:avLst/>
                <a:gdLst/>
                <a:ahLst/>
                <a:cxnLst/>
                <a:rect l="l" t="t" r="r" b="b"/>
                <a:pathLst>
                  <a:path w="27940" h="30571" extrusionOk="0">
                    <a:moveTo>
                      <a:pt x="27940" y="5589"/>
                    </a:moveTo>
                    <a:cubicBezTo>
                      <a:pt x="23995" y="1808"/>
                      <a:pt x="18243" y="1151"/>
                      <a:pt x="13477" y="3781"/>
                    </a:cubicBezTo>
                    <a:cubicBezTo>
                      <a:pt x="13477" y="3781"/>
                      <a:pt x="7396" y="1"/>
                      <a:pt x="3616" y="3781"/>
                    </a:cubicBezTo>
                    <a:cubicBezTo>
                      <a:pt x="0" y="7725"/>
                      <a:pt x="164" y="20216"/>
                      <a:pt x="3123" y="25475"/>
                    </a:cubicBezTo>
                    <a:cubicBezTo>
                      <a:pt x="6081" y="30570"/>
                      <a:pt x="15778" y="29584"/>
                      <a:pt x="16928" y="22353"/>
                    </a:cubicBezTo>
                    <a:cubicBezTo>
                      <a:pt x="18079" y="15121"/>
                      <a:pt x="19722" y="5753"/>
                      <a:pt x="25310" y="6903"/>
                    </a:cubicBezTo>
                    <a:cubicBezTo>
                      <a:pt x="25475" y="6903"/>
                      <a:pt x="26625" y="6410"/>
                      <a:pt x="27940" y="55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80;p41">
                <a:extLst>
                  <a:ext uri="{FF2B5EF4-FFF2-40B4-BE49-F238E27FC236}">
                    <a16:creationId xmlns:a16="http://schemas.microsoft.com/office/drawing/2014/main" id="{B52B1131-EEC7-D12E-D3AA-48B9C1C2E1C2}"/>
                  </a:ext>
                </a:extLst>
              </p:cNvPr>
              <p:cNvSpPr/>
              <p:nvPr/>
            </p:nvSpPr>
            <p:spPr>
              <a:xfrm flipH="1">
                <a:off x="2279506" y="2523442"/>
                <a:ext cx="65453" cy="103120"/>
              </a:xfrm>
              <a:custGeom>
                <a:avLst/>
                <a:gdLst/>
                <a:ahLst/>
                <a:cxnLst/>
                <a:rect l="l" t="t" r="r" b="b"/>
                <a:pathLst>
                  <a:path w="5425" h="8547" extrusionOk="0">
                    <a:moveTo>
                      <a:pt x="2959" y="165"/>
                    </a:moveTo>
                    <a:lnTo>
                      <a:pt x="2959" y="165"/>
                    </a:lnTo>
                    <a:cubicBezTo>
                      <a:pt x="4438" y="165"/>
                      <a:pt x="5425" y="1479"/>
                      <a:pt x="5260" y="2794"/>
                    </a:cubicBezTo>
                    <a:lnTo>
                      <a:pt x="5096" y="6081"/>
                    </a:lnTo>
                    <a:cubicBezTo>
                      <a:pt x="4931" y="7396"/>
                      <a:pt x="3781" y="8547"/>
                      <a:pt x="2466" y="8382"/>
                    </a:cubicBezTo>
                    <a:lnTo>
                      <a:pt x="2466" y="8382"/>
                    </a:lnTo>
                    <a:cubicBezTo>
                      <a:pt x="987" y="8382"/>
                      <a:pt x="1" y="7067"/>
                      <a:pt x="1" y="5753"/>
                    </a:cubicBezTo>
                    <a:lnTo>
                      <a:pt x="330" y="2466"/>
                    </a:lnTo>
                    <a:cubicBezTo>
                      <a:pt x="494" y="986"/>
                      <a:pt x="1644" y="0"/>
                      <a:pt x="2959" y="1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81;p41">
                <a:extLst>
                  <a:ext uri="{FF2B5EF4-FFF2-40B4-BE49-F238E27FC236}">
                    <a16:creationId xmlns:a16="http://schemas.microsoft.com/office/drawing/2014/main" id="{AA1F429B-DAC4-8AC6-FA9C-60223A1BAE29}"/>
                  </a:ext>
                </a:extLst>
              </p:cNvPr>
              <p:cNvSpPr/>
              <p:nvPr/>
            </p:nvSpPr>
            <p:spPr>
              <a:xfrm flipH="1">
                <a:off x="1932492" y="2551203"/>
                <a:ext cx="65453" cy="103120"/>
              </a:xfrm>
              <a:custGeom>
                <a:avLst/>
                <a:gdLst/>
                <a:ahLst/>
                <a:cxnLst/>
                <a:rect l="l" t="t" r="r" b="b"/>
                <a:pathLst>
                  <a:path w="5425" h="8547" extrusionOk="0">
                    <a:moveTo>
                      <a:pt x="3123" y="0"/>
                    </a:moveTo>
                    <a:lnTo>
                      <a:pt x="3123" y="0"/>
                    </a:lnTo>
                    <a:cubicBezTo>
                      <a:pt x="4438" y="165"/>
                      <a:pt x="5424" y="1315"/>
                      <a:pt x="5424" y="2794"/>
                    </a:cubicBezTo>
                    <a:lnTo>
                      <a:pt x="5095" y="6081"/>
                    </a:lnTo>
                    <a:cubicBezTo>
                      <a:pt x="5095" y="7396"/>
                      <a:pt x="3781" y="8547"/>
                      <a:pt x="2466" y="8382"/>
                    </a:cubicBezTo>
                    <a:lnTo>
                      <a:pt x="2466" y="8382"/>
                    </a:lnTo>
                    <a:cubicBezTo>
                      <a:pt x="987" y="8218"/>
                      <a:pt x="1" y="7067"/>
                      <a:pt x="1" y="5588"/>
                    </a:cubicBezTo>
                    <a:lnTo>
                      <a:pt x="329" y="2466"/>
                    </a:lnTo>
                    <a:cubicBezTo>
                      <a:pt x="494" y="986"/>
                      <a:pt x="1644" y="0"/>
                      <a:pt x="3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 name="Google Shape;1659;p41">
            <a:extLst>
              <a:ext uri="{FF2B5EF4-FFF2-40B4-BE49-F238E27FC236}">
                <a16:creationId xmlns:a16="http://schemas.microsoft.com/office/drawing/2014/main" id="{818EBD7C-9B9C-E075-A22F-71AB3FCDAA3C}"/>
              </a:ext>
            </a:extLst>
          </p:cNvPr>
          <p:cNvGrpSpPr/>
          <p:nvPr/>
        </p:nvGrpSpPr>
        <p:grpSpPr>
          <a:xfrm>
            <a:off x="7193447" y="3836020"/>
            <a:ext cx="2054632" cy="1307480"/>
            <a:chOff x="331729" y="2265147"/>
            <a:chExt cx="2364201" cy="2535104"/>
          </a:xfrm>
        </p:grpSpPr>
        <p:sp>
          <p:nvSpPr>
            <p:cNvPr id="31" name="Google Shape;1660;p41">
              <a:extLst>
                <a:ext uri="{FF2B5EF4-FFF2-40B4-BE49-F238E27FC236}">
                  <a16:creationId xmlns:a16="http://schemas.microsoft.com/office/drawing/2014/main" id="{FFC97B2D-5073-6175-A5FC-A7802EC5B9DB}"/>
                </a:ext>
              </a:extLst>
            </p:cNvPr>
            <p:cNvSpPr/>
            <p:nvPr/>
          </p:nvSpPr>
          <p:spPr>
            <a:xfrm>
              <a:off x="2263094" y="4574712"/>
              <a:ext cx="333900" cy="42300"/>
            </a:xfrm>
            <a:prstGeom prst="ellipse">
              <a:avLst/>
            </a:pr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1661;p41">
              <a:extLst>
                <a:ext uri="{FF2B5EF4-FFF2-40B4-BE49-F238E27FC236}">
                  <a16:creationId xmlns:a16="http://schemas.microsoft.com/office/drawing/2014/main" id="{958721C8-7CE1-9889-66B1-13768F1FC8ED}"/>
                </a:ext>
              </a:extLst>
            </p:cNvPr>
            <p:cNvGrpSpPr/>
            <p:nvPr/>
          </p:nvGrpSpPr>
          <p:grpSpPr>
            <a:xfrm>
              <a:off x="331729" y="2265147"/>
              <a:ext cx="2364201" cy="2535104"/>
              <a:chOff x="331729" y="2255744"/>
              <a:chExt cx="2364201" cy="2535104"/>
            </a:xfrm>
          </p:grpSpPr>
          <p:sp>
            <p:nvSpPr>
              <p:cNvPr id="33" name="Google Shape;1662;p41">
                <a:extLst>
                  <a:ext uri="{FF2B5EF4-FFF2-40B4-BE49-F238E27FC236}">
                    <a16:creationId xmlns:a16="http://schemas.microsoft.com/office/drawing/2014/main" id="{810A9EAB-E981-8F0F-71F6-F1197BE0A4B4}"/>
                  </a:ext>
                </a:extLst>
              </p:cNvPr>
              <p:cNvSpPr/>
              <p:nvPr/>
            </p:nvSpPr>
            <p:spPr>
              <a:xfrm flipH="1">
                <a:off x="540493" y="2910113"/>
                <a:ext cx="967673" cy="785238"/>
              </a:xfrm>
              <a:custGeom>
                <a:avLst/>
                <a:gdLst/>
                <a:ahLst/>
                <a:cxnLst/>
                <a:rect l="l" t="t" r="r" b="b"/>
                <a:pathLst>
                  <a:path w="80205" h="65084" extrusionOk="0">
                    <a:moveTo>
                      <a:pt x="44047" y="65084"/>
                    </a:moveTo>
                    <a:lnTo>
                      <a:pt x="43225" y="43718"/>
                    </a:lnTo>
                    <a:cubicBezTo>
                      <a:pt x="43225" y="43718"/>
                      <a:pt x="60153" y="42896"/>
                      <a:pt x="57195" y="31227"/>
                    </a:cubicBezTo>
                    <a:cubicBezTo>
                      <a:pt x="54401" y="19558"/>
                      <a:pt x="44047" y="25639"/>
                      <a:pt x="44047" y="25639"/>
                    </a:cubicBezTo>
                    <a:cubicBezTo>
                      <a:pt x="44047" y="25639"/>
                      <a:pt x="40760" y="27776"/>
                      <a:pt x="39116" y="24982"/>
                    </a:cubicBezTo>
                    <a:cubicBezTo>
                      <a:pt x="37637" y="22188"/>
                      <a:pt x="42239" y="329"/>
                      <a:pt x="63112" y="6903"/>
                    </a:cubicBezTo>
                    <a:cubicBezTo>
                      <a:pt x="63112" y="6903"/>
                      <a:pt x="61961" y="1479"/>
                      <a:pt x="65413" y="658"/>
                    </a:cubicBezTo>
                    <a:cubicBezTo>
                      <a:pt x="68700" y="0"/>
                      <a:pt x="78068" y="12162"/>
                      <a:pt x="74616" y="25968"/>
                    </a:cubicBezTo>
                    <a:cubicBezTo>
                      <a:pt x="75931" y="25146"/>
                      <a:pt x="77739" y="25639"/>
                      <a:pt x="78725" y="26954"/>
                    </a:cubicBezTo>
                    <a:cubicBezTo>
                      <a:pt x="80204" y="29255"/>
                      <a:pt x="79547" y="64591"/>
                      <a:pt x="39774" y="52922"/>
                    </a:cubicBezTo>
                    <a:cubicBezTo>
                      <a:pt x="1" y="41253"/>
                      <a:pt x="44047" y="65084"/>
                      <a:pt x="44047" y="65084"/>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63;p41">
                <a:extLst>
                  <a:ext uri="{FF2B5EF4-FFF2-40B4-BE49-F238E27FC236}">
                    <a16:creationId xmlns:a16="http://schemas.microsoft.com/office/drawing/2014/main" id="{376A6AE5-C4F3-6D39-272B-15D3DD45CDB8}"/>
                  </a:ext>
                </a:extLst>
              </p:cNvPr>
              <p:cNvSpPr/>
              <p:nvPr/>
            </p:nvSpPr>
            <p:spPr>
              <a:xfrm flipH="1">
                <a:off x="921216" y="3895618"/>
                <a:ext cx="465986" cy="787229"/>
              </a:xfrm>
              <a:custGeom>
                <a:avLst/>
                <a:gdLst/>
                <a:ahLst/>
                <a:cxnLst/>
                <a:rect l="l" t="t" r="r" b="b"/>
                <a:pathLst>
                  <a:path w="38623" h="65249" extrusionOk="0">
                    <a:moveTo>
                      <a:pt x="19558" y="55881"/>
                    </a:moveTo>
                    <a:cubicBezTo>
                      <a:pt x="19558" y="54730"/>
                      <a:pt x="19558" y="48156"/>
                      <a:pt x="19065" y="47170"/>
                    </a:cubicBezTo>
                    <a:cubicBezTo>
                      <a:pt x="18407" y="46019"/>
                      <a:pt x="9368" y="41253"/>
                      <a:pt x="7067" y="36980"/>
                    </a:cubicBezTo>
                    <a:cubicBezTo>
                      <a:pt x="4766" y="32542"/>
                      <a:pt x="0" y="13477"/>
                      <a:pt x="0" y="13477"/>
                    </a:cubicBezTo>
                    <a:cubicBezTo>
                      <a:pt x="0" y="13477"/>
                      <a:pt x="14956" y="1973"/>
                      <a:pt x="16435" y="1973"/>
                    </a:cubicBezTo>
                    <a:cubicBezTo>
                      <a:pt x="17914" y="1973"/>
                      <a:pt x="27940" y="1"/>
                      <a:pt x="29255" y="3452"/>
                    </a:cubicBezTo>
                    <a:cubicBezTo>
                      <a:pt x="31227" y="8054"/>
                      <a:pt x="32870" y="12656"/>
                      <a:pt x="34185" y="17422"/>
                    </a:cubicBezTo>
                    <a:cubicBezTo>
                      <a:pt x="35336" y="21531"/>
                      <a:pt x="36979" y="25311"/>
                      <a:pt x="38623" y="29255"/>
                    </a:cubicBezTo>
                    <a:cubicBezTo>
                      <a:pt x="38623" y="29255"/>
                      <a:pt x="29912" y="59496"/>
                      <a:pt x="28762" y="61962"/>
                    </a:cubicBezTo>
                    <a:cubicBezTo>
                      <a:pt x="28104" y="63934"/>
                      <a:pt x="26132" y="65249"/>
                      <a:pt x="23995" y="64920"/>
                    </a:cubicBezTo>
                    <a:lnTo>
                      <a:pt x="12655" y="64920"/>
                    </a:lnTo>
                    <a:cubicBezTo>
                      <a:pt x="10354" y="64920"/>
                      <a:pt x="11669" y="61140"/>
                      <a:pt x="14627" y="60482"/>
                    </a:cubicBezTo>
                    <a:cubicBezTo>
                      <a:pt x="17586" y="59825"/>
                      <a:pt x="19558" y="58839"/>
                      <a:pt x="19558" y="5588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64;p41">
                <a:extLst>
                  <a:ext uri="{FF2B5EF4-FFF2-40B4-BE49-F238E27FC236}">
                    <a16:creationId xmlns:a16="http://schemas.microsoft.com/office/drawing/2014/main" id="{77D91FDC-2839-DDCC-2167-293A6252BDA1}"/>
                  </a:ext>
                </a:extLst>
              </p:cNvPr>
              <p:cNvSpPr/>
              <p:nvPr/>
            </p:nvSpPr>
            <p:spPr>
              <a:xfrm flipH="1">
                <a:off x="1949441" y="3549119"/>
                <a:ext cx="505656" cy="1086646"/>
              </a:xfrm>
              <a:custGeom>
                <a:avLst/>
                <a:gdLst/>
                <a:ahLst/>
                <a:cxnLst/>
                <a:rect l="l" t="t" r="r" b="b"/>
                <a:pathLst>
                  <a:path w="41911" h="90066" extrusionOk="0">
                    <a:moveTo>
                      <a:pt x="25804" y="1"/>
                    </a:moveTo>
                    <a:cubicBezTo>
                      <a:pt x="25804" y="1"/>
                      <a:pt x="3616" y="31556"/>
                      <a:pt x="1808" y="35994"/>
                    </a:cubicBezTo>
                    <a:cubicBezTo>
                      <a:pt x="0" y="40431"/>
                      <a:pt x="329" y="44376"/>
                      <a:pt x="329" y="59332"/>
                    </a:cubicBezTo>
                    <a:lnTo>
                      <a:pt x="329" y="84642"/>
                    </a:lnTo>
                    <a:cubicBezTo>
                      <a:pt x="329" y="90066"/>
                      <a:pt x="11834" y="83327"/>
                      <a:pt x="9368" y="57360"/>
                    </a:cubicBezTo>
                    <a:cubicBezTo>
                      <a:pt x="9368" y="57360"/>
                      <a:pt x="36980" y="35501"/>
                      <a:pt x="37801" y="32049"/>
                    </a:cubicBezTo>
                    <a:cubicBezTo>
                      <a:pt x="38787" y="28762"/>
                      <a:pt x="41910" y="2959"/>
                      <a:pt x="25804" y="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65;p41">
                <a:extLst>
                  <a:ext uri="{FF2B5EF4-FFF2-40B4-BE49-F238E27FC236}">
                    <a16:creationId xmlns:a16="http://schemas.microsoft.com/office/drawing/2014/main" id="{57A92A85-651F-8A60-B98F-EEE9EF16327F}"/>
                  </a:ext>
                </a:extLst>
              </p:cNvPr>
              <p:cNvSpPr/>
              <p:nvPr/>
            </p:nvSpPr>
            <p:spPr>
              <a:xfrm flipH="1">
                <a:off x="331729" y="2839648"/>
                <a:ext cx="1911542" cy="1951200"/>
              </a:xfrm>
              <a:custGeom>
                <a:avLst/>
                <a:gdLst/>
                <a:ahLst/>
                <a:cxnLst/>
                <a:rect l="l" t="t" r="r" b="b"/>
                <a:pathLst>
                  <a:path w="158437" h="161724" extrusionOk="0">
                    <a:moveTo>
                      <a:pt x="5260" y="12327"/>
                    </a:moveTo>
                    <a:lnTo>
                      <a:pt x="44540" y="0"/>
                    </a:lnTo>
                    <a:cubicBezTo>
                      <a:pt x="44540" y="0"/>
                      <a:pt x="48649" y="19230"/>
                      <a:pt x="50621" y="22188"/>
                    </a:cubicBezTo>
                    <a:cubicBezTo>
                      <a:pt x="52758" y="24982"/>
                      <a:pt x="114225" y="51936"/>
                      <a:pt x="120142" y="56045"/>
                    </a:cubicBezTo>
                    <a:cubicBezTo>
                      <a:pt x="126059" y="60154"/>
                      <a:pt x="134934" y="81519"/>
                      <a:pt x="140029" y="101735"/>
                    </a:cubicBezTo>
                    <a:cubicBezTo>
                      <a:pt x="145288" y="121950"/>
                      <a:pt x="149068" y="131647"/>
                      <a:pt x="151040" y="134112"/>
                    </a:cubicBezTo>
                    <a:cubicBezTo>
                      <a:pt x="153013" y="136578"/>
                      <a:pt x="158436" y="141015"/>
                      <a:pt x="158436" y="146275"/>
                    </a:cubicBezTo>
                    <a:lnTo>
                      <a:pt x="158436" y="159094"/>
                    </a:lnTo>
                    <a:cubicBezTo>
                      <a:pt x="158436" y="161066"/>
                      <a:pt x="156957" y="161724"/>
                      <a:pt x="154327" y="161724"/>
                    </a:cubicBezTo>
                    <a:lnTo>
                      <a:pt x="142658" y="161724"/>
                    </a:lnTo>
                    <a:cubicBezTo>
                      <a:pt x="141344" y="161724"/>
                      <a:pt x="142494" y="156629"/>
                      <a:pt x="146603" y="156629"/>
                    </a:cubicBezTo>
                    <a:lnTo>
                      <a:pt x="146603" y="150876"/>
                    </a:lnTo>
                    <a:cubicBezTo>
                      <a:pt x="146603" y="147754"/>
                      <a:pt x="139371" y="140851"/>
                      <a:pt x="137235" y="138550"/>
                    </a:cubicBezTo>
                    <a:cubicBezTo>
                      <a:pt x="135263" y="136249"/>
                      <a:pt x="118499" y="132633"/>
                      <a:pt x="113568" y="125895"/>
                    </a:cubicBezTo>
                    <a:cubicBezTo>
                      <a:pt x="108802" y="119321"/>
                      <a:pt x="105350" y="107159"/>
                      <a:pt x="105350" y="107159"/>
                    </a:cubicBezTo>
                    <a:cubicBezTo>
                      <a:pt x="105350" y="107159"/>
                      <a:pt x="86614" y="118992"/>
                      <a:pt x="64098" y="119814"/>
                    </a:cubicBezTo>
                    <a:lnTo>
                      <a:pt x="64098" y="158437"/>
                    </a:lnTo>
                    <a:cubicBezTo>
                      <a:pt x="64098" y="161724"/>
                      <a:pt x="62619" y="161724"/>
                      <a:pt x="61468" y="161724"/>
                    </a:cubicBezTo>
                    <a:lnTo>
                      <a:pt x="45526" y="161724"/>
                    </a:lnTo>
                    <a:cubicBezTo>
                      <a:pt x="42897" y="161724"/>
                      <a:pt x="43390" y="155478"/>
                      <a:pt x="49306" y="155478"/>
                    </a:cubicBezTo>
                    <a:cubicBezTo>
                      <a:pt x="49306" y="155478"/>
                      <a:pt x="40924" y="126223"/>
                      <a:pt x="37309" y="109788"/>
                    </a:cubicBezTo>
                    <a:cubicBezTo>
                      <a:pt x="37309" y="109624"/>
                      <a:pt x="1" y="100749"/>
                      <a:pt x="5260" y="123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66;p41">
                <a:extLst>
                  <a:ext uri="{FF2B5EF4-FFF2-40B4-BE49-F238E27FC236}">
                    <a16:creationId xmlns:a16="http://schemas.microsoft.com/office/drawing/2014/main" id="{EA7FEFF9-628D-7986-61E7-C3FF20AC7E79}"/>
                  </a:ext>
                </a:extLst>
              </p:cNvPr>
              <p:cNvSpPr/>
              <p:nvPr/>
            </p:nvSpPr>
            <p:spPr>
              <a:xfrm flipH="1">
                <a:off x="1097691" y="3128224"/>
                <a:ext cx="1199671" cy="1088637"/>
              </a:xfrm>
              <a:custGeom>
                <a:avLst/>
                <a:gdLst/>
                <a:ahLst/>
                <a:cxnLst/>
                <a:rect l="l" t="t" r="r" b="b"/>
                <a:pathLst>
                  <a:path w="99434" h="90231" extrusionOk="0">
                    <a:moveTo>
                      <a:pt x="31392" y="80041"/>
                    </a:moveTo>
                    <a:cubicBezTo>
                      <a:pt x="31392" y="80041"/>
                      <a:pt x="5753" y="73960"/>
                      <a:pt x="0" y="21696"/>
                    </a:cubicBezTo>
                    <a:cubicBezTo>
                      <a:pt x="1973" y="9369"/>
                      <a:pt x="7725" y="1"/>
                      <a:pt x="13642" y="330"/>
                    </a:cubicBezTo>
                    <a:cubicBezTo>
                      <a:pt x="21037" y="823"/>
                      <a:pt x="33364" y="36816"/>
                      <a:pt x="33364" y="36816"/>
                    </a:cubicBezTo>
                    <a:cubicBezTo>
                      <a:pt x="25146" y="56538"/>
                      <a:pt x="31392" y="80041"/>
                      <a:pt x="31392" y="80041"/>
                    </a:cubicBezTo>
                    <a:close/>
                    <a:moveTo>
                      <a:pt x="99269" y="77411"/>
                    </a:moveTo>
                    <a:cubicBezTo>
                      <a:pt x="99269" y="77411"/>
                      <a:pt x="80697" y="89409"/>
                      <a:pt x="58181" y="90231"/>
                    </a:cubicBezTo>
                    <a:lnTo>
                      <a:pt x="58345" y="72645"/>
                    </a:lnTo>
                    <a:cubicBezTo>
                      <a:pt x="58345" y="72645"/>
                      <a:pt x="58345" y="69687"/>
                      <a:pt x="60811" y="70180"/>
                    </a:cubicBezTo>
                    <a:cubicBezTo>
                      <a:pt x="63276" y="70673"/>
                      <a:pt x="77410" y="75110"/>
                      <a:pt x="85792" y="73467"/>
                    </a:cubicBezTo>
                    <a:cubicBezTo>
                      <a:pt x="94339" y="71988"/>
                      <a:pt x="98283" y="73960"/>
                      <a:pt x="99433" y="77411"/>
                    </a:cubicBezTo>
                    <a:close/>
                  </a:path>
                </a:pathLst>
              </a:custGeom>
              <a:solidFill>
                <a:srgbClr val="FFD5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67;p41">
                <a:extLst>
                  <a:ext uri="{FF2B5EF4-FFF2-40B4-BE49-F238E27FC236}">
                    <a16:creationId xmlns:a16="http://schemas.microsoft.com/office/drawing/2014/main" id="{DC3E3AF8-1B84-D681-C6D0-72719980890E}"/>
                  </a:ext>
                </a:extLst>
              </p:cNvPr>
              <p:cNvSpPr/>
              <p:nvPr/>
            </p:nvSpPr>
            <p:spPr>
              <a:xfrm flipH="1">
                <a:off x="1722308" y="2981490"/>
                <a:ext cx="610742" cy="301420"/>
              </a:xfrm>
              <a:custGeom>
                <a:avLst/>
                <a:gdLst/>
                <a:ahLst/>
                <a:cxnLst/>
                <a:rect l="l" t="t" r="r" b="b"/>
                <a:pathLst>
                  <a:path w="50621" h="24983" extrusionOk="0">
                    <a:moveTo>
                      <a:pt x="2137" y="24818"/>
                    </a:moveTo>
                    <a:cubicBezTo>
                      <a:pt x="0" y="24325"/>
                      <a:pt x="0" y="21367"/>
                      <a:pt x="2137" y="20874"/>
                    </a:cubicBezTo>
                    <a:cubicBezTo>
                      <a:pt x="2137" y="20874"/>
                      <a:pt x="29419" y="20874"/>
                      <a:pt x="45526" y="2302"/>
                    </a:cubicBezTo>
                    <a:cubicBezTo>
                      <a:pt x="46676" y="1"/>
                      <a:pt x="50621" y="3452"/>
                      <a:pt x="48648" y="4931"/>
                    </a:cubicBezTo>
                    <a:cubicBezTo>
                      <a:pt x="31227" y="24982"/>
                      <a:pt x="2137" y="24818"/>
                      <a:pt x="2137" y="248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68;p41">
                <a:extLst>
                  <a:ext uri="{FF2B5EF4-FFF2-40B4-BE49-F238E27FC236}">
                    <a16:creationId xmlns:a16="http://schemas.microsoft.com/office/drawing/2014/main" id="{A3C8DFA8-8EEB-F905-425C-635A1B307A1A}"/>
                  </a:ext>
                </a:extLst>
              </p:cNvPr>
              <p:cNvSpPr/>
              <p:nvPr/>
            </p:nvSpPr>
            <p:spPr>
              <a:xfrm flipH="1">
                <a:off x="2223983" y="2255744"/>
                <a:ext cx="471947" cy="727749"/>
              </a:xfrm>
              <a:custGeom>
                <a:avLst/>
                <a:gdLst/>
                <a:ahLst/>
                <a:cxnLst/>
                <a:rect l="l" t="t" r="r" b="b"/>
                <a:pathLst>
                  <a:path w="39117" h="60319" extrusionOk="0">
                    <a:moveTo>
                      <a:pt x="39116" y="8876"/>
                    </a:moveTo>
                    <a:cubicBezTo>
                      <a:pt x="39116" y="8876"/>
                      <a:pt x="35665" y="987"/>
                      <a:pt x="33035" y="494"/>
                    </a:cubicBezTo>
                    <a:cubicBezTo>
                      <a:pt x="30406" y="1"/>
                      <a:pt x="5917" y="7561"/>
                      <a:pt x="3452" y="8383"/>
                    </a:cubicBezTo>
                    <a:cubicBezTo>
                      <a:pt x="987" y="9204"/>
                      <a:pt x="1" y="13313"/>
                      <a:pt x="987" y="22846"/>
                    </a:cubicBezTo>
                    <a:cubicBezTo>
                      <a:pt x="2137" y="32214"/>
                      <a:pt x="3452" y="45526"/>
                      <a:pt x="2302" y="50950"/>
                    </a:cubicBezTo>
                    <a:cubicBezTo>
                      <a:pt x="1151" y="56374"/>
                      <a:pt x="12163" y="60318"/>
                      <a:pt x="21531" y="44212"/>
                    </a:cubicBezTo>
                    <a:cubicBezTo>
                      <a:pt x="27940" y="32707"/>
                      <a:pt x="33857" y="20873"/>
                      <a:pt x="39116" y="887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69;p41">
                <a:extLst>
                  <a:ext uri="{FF2B5EF4-FFF2-40B4-BE49-F238E27FC236}">
                    <a16:creationId xmlns:a16="http://schemas.microsoft.com/office/drawing/2014/main" id="{71405C2D-FF91-1547-7CE8-DEB259E72973}"/>
                  </a:ext>
                </a:extLst>
              </p:cNvPr>
              <p:cNvSpPr/>
              <p:nvPr/>
            </p:nvSpPr>
            <p:spPr>
              <a:xfrm flipH="1">
                <a:off x="2223983" y="2261692"/>
                <a:ext cx="458060" cy="721801"/>
              </a:xfrm>
              <a:custGeom>
                <a:avLst/>
                <a:gdLst/>
                <a:ahLst/>
                <a:cxnLst/>
                <a:rect l="l" t="t" r="r" b="b"/>
                <a:pathLst>
                  <a:path w="37966" h="59826" extrusionOk="0">
                    <a:moveTo>
                      <a:pt x="37965" y="8383"/>
                    </a:moveTo>
                    <a:cubicBezTo>
                      <a:pt x="37965" y="8383"/>
                      <a:pt x="34514" y="494"/>
                      <a:pt x="31884" y="1"/>
                    </a:cubicBezTo>
                    <a:cubicBezTo>
                      <a:pt x="28104" y="329"/>
                      <a:pt x="24324" y="1151"/>
                      <a:pt x="20544" y="2466"/>
                    </a:cubicBezTo>
                    <a:cubicBezTo>
                      <a:pt x="22516" y="3945"/>
                      <a:pt x="23502" y="6575"/>
                      <a:pt x="23009" y="9040"/>
                    </a:cubicBezTo>
                    <a:cubicBezTo>
                      <a:pt x="21859" y="15779"/>
                      <a:pt x="16435" y="44869"/>
                      <a:pt x="1644" y="47499"/>
                    </a:cubicBezTo>
                    <a:cubicBezTo>
                      <a:pt x="1479" y="48485"/>
                      <a:pt x="1479" y="49471"/>
                      <a:pt x="1151" y="50457"/>
                    </a:cubicBezTo>
                    <a:cubicBezTo>
                      <a:pt x="0" y="55881"/>
                      <a:pt x="11012" y="59825"/>
                      <a:pt x="20380" y="43719"/>
                    </a:cubicBezTo>
                    <a:cubicBezTo>
                      <a:pt x="26789" y="32214"/>
                      <a:pt x="32706" y="20380"/>
                      <a:pt x="37965" y="8383"/>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70;p41">
                <a:extLst>
                  <a:ext uri="{FF2B5EF4-FFF2-40B4-BE49-F238E27FC236}">
                    <a16:creationId xmlns:a16="http://schemas.microsoft.com/office/drawing/2014/main" id="{B63D19F6-E33F-BB48-BE40-0A2B4ABF3A8B}"/>
                  </a:ext>
                </a:extLst>
              </p:cNvPr>
              <p:cNvSpPr/>
              <p:nvPr/>
            </p:nvSpPr>
            <p:spPr>
              <a:xfrm flipH="1">
                <a:off x="2245796" y="2275579"/>
                <a:ext cx="85275" cy="170539"/>
              </a:xfrm>
              <a:custGeom>
                <a:avLst/>
                <a:gdLst/>
                <a:ahLst/>
                <a:cxnLst/>
                <a:rect l="l" t="t" r="r" b="b"/>
                <a:pathLst>
                  <a:path w="7068" h="14135" extrusionOk="0">
                    <a:moveTo>
                      <a:pt x="5753" y="4766"/>
                    </a:moveTo>
                    <a:cubicBezTo>
                      <a:pt x="5095" y="3123"/>
                      <a:pt x="4274" y="1808"/>
                      <a:pt x="3123" y="658"/>
                    </a:cubicBezTo>
                    <a:cubicBezTo>
                      <a:pt x="1973" y="0"/>
                      <a:pt x="0" y="4109"/>
                      <a:pt x="493" y="9040"/>
                    </a:cubicBezTo>
                    <a:cubicBezTo>
                      <a:pt x="987" y="14135"/>
                      <a:pt x="7068" y="9204"/>
                      <a:pt x="5753" y="47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71;p41">
                <a:extLst>
                  <a:ext uri="{FF2B5EF4-FFF2-40B4-BE49-F238E27FC236}">
                    <a16:creationId xmlns:a16="http://schemas.microsoft.com/office/drawing/2014/main" id="{3365BEB5-AA77-BA0B-7836-58273F768260}"/>
                  </a:ext>
                </a:extLst>
              </p:cNvPr>
              <p:cNvSpPr/>
              <p:nvPr/>
            </p:nvSpPr>
            <p:spPr>
              <a:xfrm flipH="1">
                <a:off x="1395129" y="2325154"/>
                <a:ext cx="444185" cy="763425"/>
              </a:xfrm>
              <a:custGeom>
                <a:avLst/>
                <a:gdLst/>
                <a:ahLst/>
                <a:cxnLst/>
                <a:rect l="l" t="t" r="r" b="b"/>
                <a:pathLst>
                  <a:path w="36816" h="63276" extrusionOk="0">
                    <a:moveTo>
                      <a:pt x="1" y="6738"/>
                    </a:moveTo>
                    <a:cubicBezTo>
                      <a:pt x="1" y="6738"/>
                      <a:pt x="5260" y="0"/>
                      <a:pt x="7890" y="164"/>
                    </a:cubicBezTo>
                    <a:cubicBezTo>
                      <a:pt x="10684" y="329"/>
                      <a:pt x="32542" y="13641"/>
                      <a:pt x="34679" y="15120"/>
                    </a:cubicBezTo>
                    <a:cubicBezTo>
                      <a:pt x="36816" y="16600"/>
                      <a:pt x="36816" y="20873"/>
                      <a:pt x="33364" y="29748"/>
                    </a:cubicBezTo>
                    <a:cubicBezTo>
                      <a:pt x="30077" y="38787"/>
                      <a:pt x="25475" y="51114"/>
                      <a:pt x="25147" y="56702"/>
                    </a:cubicBezTo>
                    <a:cubicBezTo>
                      <a:pt x="24982" y="62125"/>
                      <a:pt x="13313" y="63276"/>
                      <a:pt x="8383" y="45361"/>
                    </a:cubicBezTo>
                    <a:cubicBezTo>
                      <a:pt x="4931" y="32542"/>
                      <a:pt x="2137" y="19722"/>
                      <a:pt x="1" y="67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72;p41">
                <a:extLst>
                  <a:ext uri="{FF2B5EF4-FFF2-40B4-BE49-F238E27FC236}">
                    <a16:creationId xmlns:a16="http://schemas.microsoft.com/office/drawing/2014/main" id="{C8358461-5CE5-7652-0768-30EDD9A75296}"/>
                  </a:ext>
                </a:extLst>
              </p:cNvPr>
              <p:cNvSpPr/>
              <p:nvPr/>
            </p:nvSpPr>
            <p:spPr>
              <a:xfrm flipH="1">
                <a:off x="1500227" y="2325154"/>
                <a:ext cx="339087" cy="763425"/>
              </a:xfrm>
              <a:custGeom>
                <a:avLst/>
                <a:gdLst/>
                <a:ahLst/>
                <a:cxnLst/>
                <a:rect l="l" t="t" r="r" b="b"/>
                <a:pathLst>
                  <a:path w="28105" h="63276" extrusionOk="0">
                    <a:moveTo>
                      <a:pt x="1" y="6738"/>
                    </a:moveTo>
                    <a:cubicBezTo>
                      <a:pt x="1" y="6738"/>
                      <a:pt x="5260" y="0"/>
                      <a:pt x="7890" y="164"/>
                    </a:cubicBezTo>
                    <a:cubicBezTo>
                      <a:pt x="10519" y="986"/>
                      <a:pt x="12820" y="2137"/>
                      <a:pt x="15121" y="3451"/>
                    </a:cubicBezTo>
                    <a:cubicBezTo>
                      <a:pt x="12163" y="8382"/>
                      <a:pt x="11177" y="14299"/>
                      <a:pt x="12163" y="19887"/>
                    </a:cubicBezTo>
                    <a:cubicBezTo>
                      <a:pt x="14135" y="31720"/>
                      <a:pt x="19066" y="41253"/>
                      <a:pt x="28105" y="44375"/>
                    </a:cubicBezTo>
                    <a:cubicBezTo>
                      <a:pt x="26626" y="48320"/>
                      <a:pt x="25640" y="52429"/>
                      <a:pt x="25147" y="56537"/>
                    </a:cubicBezTo>
                    <a:cubicBezTo>
                      <a:pt x="24818" y="62125"/>
                      <a:pt x="13313" y="63276"/>
                      <a:pt x="8218" y="45197"/>
                    </a:cubicBezTo>
                    <a:cubicBezTo>
                      <a:pt x="4767" y="32542"/>
                      <a:pt x="2137" y="19722"/>
                      <a:pt x="1" y="6738"/>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73;p41">
                <a:extLst>
                  <a:ext uri="{FF2B5EF4-FFF2-40B4-BE49-F238E27FC236}">
                    <a16:creationId xmlns:a16="http://schemas.microsoft.com/office/drawing/2014/main" id="{2E952F6D-01AC-C994-6CE9-9E00DDF542C0}"/>
                  </a:ext>
                </a:extLst>
              </p:cNvPr>
              <p:cNvSpPr/>
              <p:nvPr/>
            </p:nvSpPr>
            <p:spPr>
              <a:xfrm flipH="1">
                <a:off x="1726277" y="2342998"/>
                <a:ext cx="99150" cy="172517"/>
              </a:xfrm>
              <a:custGeom>
                <a:avLst/>
                <a:gdLst/>
                <a:ahLst/>
                <a:cxnLst/>
                <a:rect l="l" t="t" r="r" b="b"/>
                <a:pathLst>
                  <a:path w="8218" h="14299" extrusionOk="0">
                    <a:moveTo>
                      <a:pt x="2465" y="3616"/>
                    </a:moveTo>
                    <a:cubicBezTo>
                      <a:pt x="2465" y="3616"/>
                      <a:pt x="4766" y="658"/>
                      <a:pt x="6081" y="329"/>
                    </a:cubicBezTo>
                    <a:cubicBezTo>
                      <a:pt x="7396" y="0"/>
                      <a:pt x="8218" y="4602"/>
                      <a:pt x="6574" y="9368"/>
                    </a:cubicBezTo>
                    <a:cubicBezTo>
                      <a:pt x="4931" y="14299"/>
                      <a:pt x="0" y="7560"/>
                      <a:pt x="2465" y="36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74;p41">
                <a:extLst>
                  <a:ext uri="{FF2B5EF4-FFF2-40B4-BE49-F238E27FC236}">
                    <a16:creationId xmlns:a16="http://schemas.microsoft.com/office/drawing/2014/main" id="{53E43626-D31F-6E7A-8245-D5B1F8C4ECB3}"/>
                  </a:ext>
                </a:extLst>
              </p:cNvPr>
              <p:cNvSpPr/>
              <p:nvPr/>
            </p:nvSpPr>
            <p:spPr>
              <a:xfrm flipH="1">
                <a:off x="1668763" y="2257734"/>
                <a:ext cx="820939" cy="951808"/>
              </a:xfrm>
              <a:custGeom>
                <a:avLst/>
                <a:gdLst/>
                <a:ahLst/>
                <a:cxnLst/>
                <a:rect l="l" t="t" r="r" b="b"/>
                <a:pathLst>
                  <a:path w="68043" h="78890" extrusionOk="0">
                    <a:moveTo>
                      <a:pt x="33528" y="0"/>
                    </a:moveTo>
                    <a:lnTo>
                      <a:pt x="34679" y="0"/>
                    </a:lnTo>
                    <a:cubicBezTo>
                      <a:pt x="64919" y="0"/>
                      <a:pt x="68042" y="45690"/>
                      <a:pt x="58017" y="59989"/>
                    </a:cubicBezTo>
                    <a:cubicBezTo>
                      <a:pt x="54729" y="64591"/>
                      <a:pt x="48648" y="71658"/>
                      <a:pt x="39938" y="74945"/>
                    </a:cubicBezTo>
                    <a:cubicBezTo>
                      <a:pt x="29584" y="78889"/>
                      <a:pt x="17422" y="74781"/>
                      <a:pt x="10026" y="62454"/>
                    </a:cubicBezTo>
                    <a:cubicBezTo>
                      <a:pt x="329" y="60975"/>
                      <a:pt x="0" y="52429"/>
                      <a:pt x="2794" y="46348"/>
                    </a:cubicBezTo>
                    <a:cubicBezTo>
                      <a:pt x="3616" y="44540"/>
                      <a:pt x="5588" y="42567"/>
                      <a:pt x="5588" y="39445"/>
                    </a:cubicBezTo>
                    <a:cubicBezTo>
                      <a:pt x="5588" y="35993"/>
                      <a:pt x="5588" y="30570"/>
                      <a:pt x="5424" y="26625"/>
                    </a:cubicBezTo>
                    <a:cubicBezTo>
                      <a:pt x="4931" y="14299"/>
                      <a:pt x="9861" y="0"/>
                      <a:pt x="335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75;p41">
                <a:extLst>
                  <a:ext uri="{FF2B5EF4-FFF2-40B4-BE49-F238E27FC236}">
                    <a16:creationId xmlns:a16="http://schemas.microsoft.com/office/drawing/2014/main" id="{8A9B453D-C7F3-8F6B-FC6E-5F89089CB65E}"/>
                  </a:ext>
                </a:extLst>
              </p:cNvPr>
              <p:cNvSpPr/>
              <p:nvPr/>
            </p:nvSpPr>
            <p:spPr>
              <a:xfrm flipH="1">
                <a:off x="1672733" y="2279536"/>
                <a:ext cx="551262" cy="908193"/>
              </a:xfrm>
              <a:custGeom>
                <a:avLst/>
                <a:gdLst/>
                <a:ahLst/>
                <a:cxnLst/>
                <a:rect l="l" t="t" r="r" b="b"/>
                <a:pathLst>
                  <a:path w="45691" h="75275" extrusionOk="0">
                    <a:moveTo>
                      <a:pt x="22352" y="1"/>
                    </a:moveTo>
                    <a:cubicBezTo>
                      <a:pt x="44704" y="494"/>
                      <a:pt x="45690" y="44212"/>
                      <a:pt x="36158" y="57853"/>
                    </a:cubicBezTo>
                    <a:cubicBezTo>
                      <a:pt x="33035" y="62619"/>
                      <a:pt x="26790" y="69851"/>
                      <a:pt x="17915" y="73138"/>
                    </a:cubicBezTo>
                    <a:cubicBezTo>
                      <a:pt x="12162" y="75275"/>
                      <a:pt x="5588" y="74946"/>
                      <a:pt x="0" y="72152"/>
                    </a:cubicBezTo>
                    <a:cubicBezTo>
                      <a:pt x="29419" y="64756"/>
                      <a:pt x="35665" y="34515"/>
                      <a:pt x="33528" y="19066"/>
                    </a:cubicBezTo>
                    <a:cubicBezTo>
                      <a:pt x="32378" y="11506"/>
                      <a:pt x="28269" y="4603"/>
                      <a:pt x="22352" y="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76;p41">
                <a:extLst>
                  <a:ext uri="{FF2B5EF4-FFF2-40B4-BE49-F238E27FC236}">
                    <a16:creationId xmlns:a16="http://schemas.microsoft.com/office/drawing/2014/main" id="{DCFF4620-A390-9613-0E71-BCE7555FB252}"/>
                  </a:ext>
                </a:extLst>
              </p:cNvPr>
              <p:cNvSpPr/>
              <p:nvPr/>
            </p:nvSpPr>
            <p:spPr>
              <a:xfrm flipH="1">
                <a:off x="1815510" y="2785180"/>
                <a:ext cx="602816" cy="402549"/>
              </a:xfrm>
              <a:custGeom>
                <a:avLst/>
                <a:gdLst/>
                <a:ahLst/>
                <a:cxnLst/>
                <a:rect l="l" t="t" r="r" b="b"/>
                <a:pathLst>
                  <a:path w="49964" h="33365" extrusionOk="0">
                    <a:moveTo>
                      <a:pt x="28105" y="32543"/>
                    </a:moveTo>
                    <a:cubicBezTo>
                      <a:pt x="19230" y="33365"/>
                      <a:pt x="10026" y="28763"/>
                      <a:pt x="4110" y="18737"/>
                    </a:cubicBezTo>
                    <a:cubicBezTo>
                      <a:pt x="2466" y="18573"/>
                      <a:pt x="987" y="17587"/>
                      <a:pt x="1" y="16107"/>
                    </a:cubicBezTo>
                    <a:cubicBezTo>
                      <a:pt x="2631" y="19066"/>
                      <a:pt x="10026" y="17751"/>
                      <a:pt x="11999" y="14957"/>
                    </a:cubicBezTo>
                    <a:cubicBezTo>
                      <a:pt x="14135" y="11999"/>
                      <a:pt x="12820" y="6904"/>
                      <a:pt x="12820" y="6904"/>
                    </a:cubicBezTo>
                    <a:lnTo>
                      <a:pt x="14300" y="6246"/>
                    </a:lnTo>
                    <a:cubicBezTo>
                      <a:pt x="14300" y="6246"/>
                      <a:pt x="17751" y="1"/>
                      <a:pt x="16765" y="7232"/>
                    </a:cubicBezTo>
                    <a:cubicBezTo>
                      <a:pt x="15943" y="14300"/>
                      <a:pt x="22353" y="20052"/>
                      <a:pt x="31228" y="16601"/>
                    </a:cubicBezTo>
                    <a:cubicBezTo>
                      <a:pt x="36651" y="14628"/>
                      <a:pt x="41418" y="11177"/>
                      <a:pt x="45033" y="6575"/>
                    </a:cubicBezTo>
                    <a:cubicBezTo>
                      <a:pt x="46348" y="5096"/>
                      <a:pt x="44540" y="3945"/>
                      <a:pt x="45362" y="3781"/>
                    </a:cubicBezTo>
                    <a:cubicBezTo>
                      <a:pt x="47006" y="3945"/>
                      <a:pt x="48485" y="4931"/>
                      <a:pt x="49142" y="6246"/>
                    </a:cubicBezTo>
                    <a:cubicBezTo>
                      <a:pt x="49964" y="8054"/>
                      <a:pt x="49471" y="9205"/>
                      <a:pt x="48320" y="7890"/>
                    </a:cubicBezTo>
                    <a:cubicBezTo>
                      <a:pt x="47334" y="6575"/>
                      <a:pt x="47006" y="8219"/>
                      <a:pt x="47006" y="8219"/>
                    </a:cubicBezTo>
                    <a:cubicBezTo>
                      <a:pt x="46020" y="16765"/>
                      <a:pt x="40760" y="24325"/>
                      <a:pt x="33200" y="28270"/>
                    </a:cubicBezTo>
                    <a:cubicBezTo>
                      <a:pt x="29256" y="29913"/>
                      <a:pt x="28269" y="31557"/>
                      <a:pt x="28105" y="325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677;p41">
                <a:extLst>
                  <a:ext uri="{FF2B5EF4-FFF2-40B4-BE49-F238E27FC236}">
                    <a16:creationId xmlns:a16="http://schemas.microsoft.com/office/drawing/2014/main" id="{9D968C91-5E2D-69A3-7EFE-DF272FCF4C51}"/>
                  </a:ext>
                </a:extLst>
              </p:cNvPr>
              <p:cNvSpPr/>
              <p:nvPr/>
            </p:nvSpPr>
            <p:spPr>
              <a:xfrm flipH="1">
                <a:off x="1878960" y="2918040"/>
                <a:ext cx="489791" cy="235979"/>
              </a:xfrm>
              <a:custGeom>
                <a:avLst/>
                <a:gdLst/>
                <a:ahLst/>
                <a:cxnLst/>
                <a:rect l="l" t="t" r="r" b="b"/>
                <a:pathLst>
                  <a:path w="40596" h="19559" extrusionOk="0">
                    <a:moveTo>
                      <a:pt x="987" y="9204"/>
                    </a:moveTo>
                    <a:cubicBezTo>
                      <a:pt x="658" y="8711"/>
                      <a:pt x="329" y="8218"/>
                      <a:pt x="1" y="7725"/>
                    </a:cubicBezTo>
                    <a:cubicBezTo>
                      <a:pt x="1" y="7725"/>
                      <a:pt x="8218" y="8876"/>
                      <a:pt x="10355" y="2301"/>
                    </a:cubicBezTo>
                    <a:cubicBezTo>
                      <a:pt x="10355" y="2301"/>
                      <a:pt x="13149" y="8383"/>
                      <a:pt x="22024" y="8383"/>
                    </a:cubicBezTo>
                    <a:cubicBezTo>
                      <a:pt x="31063" y="8383"/>
                      <a:pt x="40596" y="1"/>
                      <a:pt x="40596" y="1"/>
                    </a:cubicBezTo>
                    <a:cubicBezTo>
                      <a:pt x="40596" y="1"/>
                      <a:pt x="37802" y="15450"/>
                      <a:pt x="22846" y="17422"/>
                    </a:cubicBezTo>
                    <a:cubicBezTo>
                      <a:pt x="7890" y="19559"/>
                      <a:pt x="3945" y="8711"/>
                      <a:pt x="3945" y="8711"/>
                    </a:cubicBezTo>
                    <a:cubicBezTo>
                      <a:pt x="3945" y="8711"/>
                      <a:pt x="1480" y="8218"/>
                      <a:pt x="987" y="9204"/>
                    </a:cubicBezTo>
                    <a:close/>
                  </a:path>
                </a:pathLst>
              </a:custGeom>
              <a:solidFill>
                <a:schemeClr val="dk1"/>
              </a:solidFill>
              <a:ln w="12325" cap="rnd" cmpd="sng">
                <a:solidFill>
                  <a:srgbClr val="0C0E0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678;p41">
                <a:extLst>
                  <a:ext uri="{FF2B5EF4-FFF2-40B4-BE49-F238E27FC236}">
                    <a16:creationId xmlns:a16="http://schemas.microsoft.com/office/drawing/2014/main" id="{C37F9786-CAE3-5BBF-B2F3-0AAF689641A9}"/>
                  </a:ext>
                </a:extLst>
              </p:cNvPr>
              <p:cNvSpPr/>
              <p:nvPr/>
            </p:nvSpPr>
            <p:spPr>
              <a:xfrm flipH="1">
                <a:off x="2146646" y="2765357"/>
                <a:ext cx="166581" cy="120964"/>
              </a:xfrm>
              <a:custGeom>
                <a:avLst/>
                <a:gdLst/>
                <a:ahLst/>
                <a:cxnLst/>
                <a:rect l="l" t="t" r="r" b="b"/>
                <a:pathLst>
                  <a:path w="13807" h="10026" extrusionOk="0">
                    <a:moveTo>
                      <a:pt x="6246" y="10026"/>
                    </a:moveTo>
                    <a:cubicBezTo>
                      <a:pt x="2466" y="7725"/>
                      <a:pt x="1" y="5095"/>
                      <a:pt x="329" y="3452"/>
                    </a:cubicBezTo>
                    <a:cubicBezTo>
                      <a:pt x="658" y="0"/>
                      <a:pt x="13806" y="1480"/>
                      <a:pt x="13313" y="4931"/>
                    </a:cubicBezTo>
                    <a:cubicBezTo>
                      <a:pt x="12984" y="6574"/>
                      <a:pt x="10190" y="8547"/>
                      <a:pt x="6246" y="100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679;p41">
                <a:extLst>
                  <a:ext uri="{FF2B5EF4-FFF2-40B4-BE49-F238E27FC236}">
                    <a16:creationId xmlns:a16="http://schemas.microsoft.com/office/drawing/2014/main" id="{11446077-8DB4-3571-B0C1-F9E0F09F8256}"/>
                  </a:ext>
                </a:extLst>
              </p:cNvPr>
              <p:cNvSpPr/>
              <p:nvPr/>
            </p:nvSpPr>
            <p:spPr>
              <a:xfrm flipH="1">
                <a:off x="1995954" y="3025117"/>
                <a:ext cx="337096" cy="368839"/>
              </a:xfrm>
              <a:custGeom>
                <a:avLst/>
                <a:gdLst/>
                <a:ahLst/>
                <a:cxnLst/>
                <a:rect l="l" t="t" r="r" b="b"/>
                <a:pathLst>
                  <a:path w="27940" h="30571" extrusionOk="0">
                    <a:moveTo>
                      <a:pt x="27940" y="5589"/>
                    </a:moveTo>
                    <a:cubicBezTo>
                      <a:pt x="23995" y="1808"/>
                      <a:pt x="18243" y="1151"/>
                      <a:pt x="13477" y="3781"/>
                    </a:cubicBezTo>
                    <a:cubicBezTo>
                      <a:pt x="13477" y="3781"/>
                      <a:pt x="7396" y="1"/>
                      <a:pt x="3616" y="3781"/>
                    </a:cubicBezTo>
                    <a:cubicBezTo>
                      <a:pt x="0" y="7725"/>
                      <a:pt x="164" y="20216"/>
                      <a:pt x="3123" y="25475"/>
                    </a:cubicBezTo>
                    <a:cubicBezTo>
                      <a:pt x="6081" y="30570"/>
                      <a:pt x="15778" y="29584"/>
                      <a:pt x="16928" y="22353"/>
                    </a:cubicBezTo>
                    <a:cubicBezTo>
                      <a:pt x="18079" y="15121"/>
                      <a:pt x="19722" y="5753"/>
                      <a:pt x="25310" y="6903"/>
                    </a:cubicBezTo>
                    <a:cubicBezTo>
                      <a:pt x="25475" y="6903"/>
                      <a:pt x="26625" y="6410"/>
                      <a:pt x="27940" y="55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680;p41">
                <a:extLst>
                  <a:ext uri="{FF2B5EF4-FFF2-40B4-BE49-F238E27FC236}">
                    <a16:creationId xmlns:a16="http://schemas.microsoft.com/office/drawing/2014/main" id="{3AEF806A-ACA9-D4DF-BD80-CD39678CF5E8}"/>
                  </a:ext>
                </a:extLst>
              </p:cNvPr>
              <p:cNvSpPr/>
              <p:nvPr/>
            </p:nvSpPr>
            <p:spPr>
              <a:xfrm flipH="1">
                <a:off x="2279506" y="2523442"/>
                <a:ext cx="65453" cy="103120"/>
              </a:xfrm>
              <a:custGeom>
                <a:avLst/>
                <a:gdLst/>
                <a:ahLst/>
                <a:cxnLst/>
                <a:rect l="l" t="t" r="r" b="b"/>
                <a:pathLst>
                  <a:path w="5425" h="8547" extrusionOk="0">
                    <a:moveTo>
                      <a:pt x="2959" y="165"/>
                    </a:moveTo>
                    <a:lnTo>
                      <a:pt x="2959" y="165"/>
                    </a:lnTo>
                    <a:cubicBezTo>
                      <a:pt x="4438" y="165"/>
                      <a:pt x="5425" y="1479"/>
                      <a:pt x="5260" y="2794"/>
                    </a:cubicBezTo>
                    <a:lnTo>
                      <a:pt x="5096" y="6081"/>
                    </a:lnTo>
                    <a:cubicBezTo>
                      <a:pt x="4931" y="7396"/>
                      <a:pt x="3781" y="8547"/>
                      <a:pt x="2466" y="8382"/>
                    </a:cubicBezTo>
                    <a:lnTo>
                      <a:pt x="2466" y="8382"/>
                    </a:lnTo>
                    <a:cubicBezTo>
                      <a:pt x="987" y="8382"/>
                      <a:pt x="1" y="7067"/>
                      <a:pt x="1" y="5753"/>
                    </a:cubicBezTo>
                    <a:lnTo>
                      <a:pt x="330" y="2466"/>
                    </a:lnTo>
                    <a:cubicBezTo>
                      <a:pt x="494" y="986"/>
                      <a:pt x="1644" y="0"/>
                      <a:pt x="2959" y="1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681;p41">
                <a:extLst>
                  <a:ext uri="{FF2B5EF4-FFF2-40B4-BE49-F238E27FC236}">
                    <a16:creationId xmlns:a16="http://schemas.microsoft.com/office/drawing/2014/main" id="{998CCCA7-C246-98CA-C8DE-8675414227D0}"/>
                  </a:ext>
                </a:extLst>
              </p:cNvPr>
              <p:cNvSpPr/>
              <p:nvPr/>
            </p:nvSpPr>
            <p:spPr>
              <a:xfrm flipH="1">
                <a:off x="1932492" y="2551203"/>
                <a:ext cx="65453" cy="103120"/>
              </a:xfrm>
              <a:custGeom>
                <a:avLst/>
                <a:gdLst/>
                <a:ahLst/>
                <a:cxnLst/>
                <a:rect l="l" t="t" r="r" b="b"/>
                <a:pathLst>
                  <a:path w="5425" h="8547" extrusionOk="0">
                    <a:moveTo>
                      <a:pt x="3123" y="0"/>
                    </a:moveTo>
                    <a:lnTo>
                      <a:pt x="3123" y="0"/>
                    </a:lnTo>
                    <a:cubicBezTo>
                      <a:pt x="4438" y="165"/>
                      <a:pt x="5424" y="1315"/>
                      <a:pt x="5424" y="2794"/>
                    </a:cubicBezTo>
                    <a:lnTo>
                      <a:pt x="5095" y="6081"/>
                    </a:lnTo>
                    <a:cubicBezTo>
                      <a:pt x="5095" y="7396"/>
                      <a:pt x="3781" y="8547"/>
                      <a:pt x="2466" y="8382"/>
                    </a:cubicBezTo>
                    <a:lnTo>
                      <a:pt x="2466" y="8382"/>
                    </a:lnTo>
                    <a:cubicBezTo>
                      <a:pt x="987" y="8218"/>
                      <a:pt x="1" y="7067"/>
                      <a:pt x="1" y="5588"/>
                    </a:cubicBezTo>
                    <a:lnTo>
                      <a:pt x="329" y="2466"/>
                    </a:lnTo>
                    <a:cubicBezTo>
                      <a:pt x="494" y="986"/>
                      <a:pt x="1644" y="0"/>
                      <a:pt x="3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Picture 1">
            <a:extLst>
              <a:ext uri="{FF2B5EF4-FFF2-40B4-BE49-F238E27FC236}">
                <a16:creationId xmlns:a16="http://schemas.microsoft.com/office/drawing/2014/main" id="{4E7BF3EB-D2D5-833A-A738-BCCD5A2C1BE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32434" y="1467577"/>
            <a:ext cx="5731510" cy="2981635"/>
          </a:xfrm>
          <a:prstGeom prst="rect">
            <a:avLst/>
          </a:prstGeom>
        </p:spPr>
      </p:pic>
    </p:spTree>
    <p:extLst>
      <p:ext uri="{BB962C8B-B14F-4D97-AF65-F5344CB8AC3E}">
        <p14:creationId xmlns:p14="http://schemas.microsoft.com/office/powerpoint/2010/main" val="2526227189"/>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Title 4">
            <a:extLst>
              <a:ext uri="{FF2B5EF4-FFF2-40B4-BE49-F238E27FC236}">
                <a16:creationId xmlns:a16="http://schemas.microsoft.com/office/drawing/2014/main" id="{EC5D2308-1BFF-E52A-EDCB-17B77710355D}"/>
              </a:ext>
            </a:extLst>
          </p:cNvPr>
          <p:cNvSpPr>
            <a:spLocks noGrp="1"/>
          </p:cNvSpPr>
          <p:nvPr>
            <p:ph type="title"/>
          </p:nvPr>
        </p:nvSpPr>
        <p:spPr>
          <a:xfrm>
            <a:off x="997741" y="440552"/>
            <a:ext cx="7200897" cy="977900"/>
          </a:xfrm>
        </p:spPr>
        <p:txBody>
          <a:bodyPr/>
          <a:lstStyle/>
          <a:p>
            <a:pPr algn="ctr"/>
            <a:r>
              <a:rPr lang="en-US" dirty="0"/>
              <a:t>DEPLOYMENT - HARDWARE</a:t>
            </a:r>
            <a:endParaRPr lang="en-IN" dirty="0"/>
          </a:p>
        </p:txBody>
      </p:sp>
      <p:pic>
        <p:nvPicPr>
          <p:cNvPr id="6" name="Picture 5">
            <a:extLst>
              <a:ext uri="{FF2B5EF4-FFF2-40B4-BE49-F238E27FC236}">
                <a16:creationId xmlns:a16="http://schemas.microsoft.com/office/drawing/2014/main" id="{F1763C1D-2EB8-68CB-D60E-FFE14E1CCEBB}"/>
              </a:ext>
            </a:extLst>
          </p:cNvPr>
          <p:cNvPicPr>
            <a:picLocks noChangeAspect="1"/>
          </p:cNvPicPr>
          <p:nvPr/>
        </p:nvPicPr>
        <p:blipFill>
          <a:blip r:embed="rId3"/>
          <a:stretch>
            <a:fillRect/>
          </a:stretch>
        </p:blipFill>
        <p:spPr>
          <a:xfrm>
            <a:off x="1702821" y="1335930"/>
            <a:ext cx="5738357" cy="3005635"/>
          </a:xfrm>
          <a:prstGeom prst="rect">
            <a:avLst/>
          </a:prstGeom>
        </p:spPr>
      </p:pic>
      <p:grpSp>
        <p:nvGrpSpPr>
          <p:cNvPr id="7" name="Google Shape;1659;p41">
            <a:extLst>
              <a:ext uri="{FF2B5EF4-FFF2-40B4-BE49-F238E27FC236}">
                <a16:creationId xmlns:a16="http://schemas.microsoft.com/office/drawing/2014/main" id="{D4E9749C-1288-36B5-ECA3-FE97564F415C}"/>
              </a:ext>
            </a:extLst>
          </p:cNvPr>
          <p:cNvGrpSpPr/>
          <p:nvPr/>
        </p:nvGrpSpPr>
        <p:grpSpPr>
          <a:xfrm>
            <a:off x="0" y="27684"/>
            <a:ext cx="1765602" cy="1166232"/>
            <a:chOff x="457208" y="2265147"/>
            <a:chExt cx="2238721" cy="2466762"/>
          </a:xfrm>
        </p:grpSpPr>
        <p:sp>
          <p:nvSpPr>
            <p:cNvPr id="8" name="Google Shape;1660;p41">
              <a:extLst>
                <a:ext uri="{FF2B5EF4-FFF2-40B4-BE49-F238E27FC236}">
                  <a16:creationId xmlns:a16="http://schemas.microsoft.com/office/drawing/2014/main" id="{31689D91-7529-6C68-B4A8-C16791D53539}"/>
                </a:ext>
              </a:extLst>
            </p:cNvPr>
            <p:cNvSpPr/>
            <p:nvPr/>
          </p:nvSpPr>
          <p:spPr>
            <a:xfrm>
              <a:off x="2263094" y="4574712"/>
              <a:ext cx="333900" cy="42300"/>
            </a:xfrm>
            <a:prstGeom prst="ellipse">
              <a:avLst/>
            </a:pr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 name="Google Shape;1661;p41">
              <a:extLst>
                <a:ext uri="{FF2B5EF4-FFF2-40B4-BE49-F238E27FC236}">
                  <a16:creationId xmlns:a16="http://schemas.microsoft.com/office/drawing/2014/main" id="{DC8DC89E-1E61-4169-C86F-94B77C9D1CFC}"/>
                </a:ext>
              </a:extLst>
            </p:cNvPr>
            <p:cNvGrpSpPr/>
            <p:nvPr/>
          </p:nvGrpSpPr>
          <p:grpSpPr>
            <a:xfrm>
              <a:off x="457208" y="2265147"/>
              <a:ext cx="2238721" cy="2466762"/>
              <a:chOff x="457208" y="2255744"/>
              <a:chExt cx="2238721" cy="2466762"/>
            </a:xfrm>
          </p:grpSpPr>
          <p:sp>
            <p:nvSpPr>
              <p:cNvPr id="10" name="Google Shape;1662;p41">
                <a:extLst>
                  <a:ext uri="{FF2B5EF4-FFF2-40B4-BE49-F238E27FC236}">
                    <a16:creationId xmlns:a16="http://schemas.microsoft.com/office/drawing/2014/main" id="{B8D41C81-DE30-28EF-1887-53659EF02EBB}"/>
                  </a:ext>
                </a:extLst>
              </p:cNvPr>
              <p:cNvSpPr/>
              <p:nvPr/>
            </p:nvSpPr>
            <p:spPr>
              <a:xfrm flipH="1">
                <a:off x="540493" y="2910113"/>
                <a:ext cx="967673" cy="785238"/>
              </a:xfrm>
              <a:custGeom>
                <a:avLst/>
                <a:gdLst/>
                <a:ahLst/>
                <a:cxnLst/>
                <a:rect l="l" t="t" r="r" b="b"/>
                <a:pathLst>
                  <a:path w="80205" h="65084" extrusionOk="0">
                    <a:moveTo>
                      <a:pt x="44047" y="65084"/>
                    </a:moveTo>
                    <a:lnTo>
                      <a:pt x="43225" y="43718"/>
                    </a:lnTo>
                    <a:cubicBezTo>
                      <a:pt x="43225" y="43718"/>
                      <a:pt x="60153" y="42896"/>
                      <a:pt x="57195" y="31227"/>
                    </a:cubicBezTo>
                    <a:cubicBezTo>
                      <a:pt x="54401" y="19558"/>
                      <a:pt x="44047" y="25639"/>
                      <a:pt x="44047" y="25639"/>
                    </a:cubicBezTo>
                    <a:cubicBezTo>
                      <a:pt x="44047" y="25639"/>
                      <a:pt x="40760" y="27776"/>
                      <a:pt x="39116" y="24982"/>
                    </a:cubicBezTo>
                    <a:cubicBezTo>
                      <a:pt x="37637" y="22188"/>
                      <a:pt x="42239" y="329"/>
                      <a:pt x="63112" y="6903"/>
                    </a:cubicBezTo>
                    <a:cubicBezTo>
                      <a:pt x="63112" y="6903"/>
                      <a:pt x="61961" y="1479"/>
                      <a:pt x="65413" y="658"/>
                    </a:cubicBezTo>
                    <a:cubicBezTo>
                      <a:pt x="68700" y="0"/>
                      <a:pt x="78068" y="12162"/>
                      <a:pt x="74616" y="25968"/>
                    </a:cubicBezTo>
                    <a:cubicBezTo>
                      <a:pt x="75931" y="25146"/>
                      <a:pt x="77739" y="25639"/>
                      <a:pt x="78725" y="26954"/>
                    </a:cubicBezTo>
                    <a:cubicBezTo>
                      <a:pt x="80204" y="29255"/>
                      <a:pt x="79547" y="64591"/>
                      <a:pt x="39774" y="52922"/>
                    </a:cubicBezTo>
                    <a:cubicBezTo>
                      <a:pt x="1" y="41253"/>
                      <a:pt x="44047" y="65084"/>
                      <a:pt x="44047" y="65084"/>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663;p41">
                <a:extLst>
                  <a:ext uri="{FF2B5EF4-FFF2-40B4-BE49-F238E27FC236}">
                    <a16:creationId xmlns:a16="http://schemas.microsoft.com/office/drawing/2014/main" id="{9EA63AAE-6106-31C1-4561-C59E1A4C19A9}"/>
                  </a:ext>
                </a:extLst>
              </p:cNvPr>
              <p:cNvSpPr/>
              <p:nvPr/>
            </p:nvSpPr>
            <p:spPr>
              <a:xfrm flipH="1">
                <a:off x="921216" y="3895618"/>
                <a:ext cx="465986" cy="787229"/>
              </a:xfrm>
              <a:custGeom>
                <a:avLst/>
                <a:gdLst/>
                <a:ahLst/>
                <a:cxnLst/>
                <a:rect l="l" t="t" r="r" b="b"/>
                <a:pathLst>
                  <a:path w="38623" h="65249" extrusionOk="0">
                    <a:moveTo>
                      <a:pt x="19558" y="55881"/>
                    </a:moveTo>
                    <a:cubicBezTo>
                      <a:pt x="19558" y="54730"/>
                      <a:pt x="19558" y="48156"/>
                      <a:pt x="19065" y="47170"/>
                    </a:cubicBezTo>
                    <a:cubicBezTo>
                      <a:pt x="18407" y="46019"/>
                      <a:pt x="9368" y="41253"/>
                      <a:pt x="7067" y="36980"/>
                    </a:cubicBezTo>
                    <a:cubicBezTo>
                      <a:pt x="4766" y="32542"/>
                      <a:pt x="0" y="13477"/>
                      <a:pt x="0" y="13477"/>
                    </a:cubicBezTo>
                    <a:cubicBezTo>
                      <a:pt x="0" y="13477"/>
                      <a:pt x="14956" y="1973"/>
                      <a:pt x="16435" y="1973"/>
                    </a:cubicBezTo>
                    <a:cubicBezTo>
                      <a:pt x="17914" y="1973"/>
                      <a:pt x="27940" y="1"/>
                      <a:pt x="29255" y="3452"/>
                    </a:cubicBezTo>
                    <a:cubicBezTo>
                      <a:pt x="31227" y="8054"/>
                      <a:pt x="32870" y="12656"/>
                      <a:pt x="34185" y="17422"/>
                    </a:cubicBezTo>
                    <a:cubicBezTo>
                      <a:pt x="35336" y="21531"/>
                      <a:pt x="36979" y="25311"/>
                      <a:pt x="38623" y="29255"/>
                    </a:cubicBezTo>
                    <a:cubicBezTo>
                      <a:pt x="38623" y="29255"/>
                      <a:pt x="29912" y="59496"/>
                      <a:pt x="28762" y="61962"/>
                    </a:cubicBezTo>
                    <a:cubicBezTo>
                      <a:pt x="28104" y="63934"/>
                      <a:pt x="26132" y="65249"/>
                      <a:pt x="23995" y="64920"/>
                    </a:cubicBezTo>
                    <a:lnTo>
                      <a:pt x="12655" y="64920"/>
                    </a:lnTo>
                    <a:cubicBezTo>
                      <a:pt x="10354" y="64920"/>
                      <a:pt x="11669" y="61140"/>
                      <a:pt x="14627" y="60482"/>
                    </a:cubicBezTo>
                    <a:cubicBezTo>
                      <a:pt x="17586" y="59825"/>
                      <a:pt x="19558" y="58839"/>
                      <a:pt x="19558" y="5588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664;p41">
                <a:extLst>
                  <a:ext uri="{FF2B5EF4-FFF2-40B4-BE49-F238E27FC236}">
                    <a16:creationId xmlns:a16="http://schemas.microsoft.com/office/drawing/2014/main" id="{70CBA6AA-7249-73B2-529F-08B2D748C8D1}"/>
                  </a:ext>
                </a:extLst>
              </p:cNvPr>
              <p:cNvSpPr/>
              <p:nvPr/>
            </p:nvSpPr>
            <p:spPr>
              <a:xfrm flipH="1">
                <a:off x="1949441" y="3549119"/>
                <a:ext cx="505656" cy="1086646"/>
              </a:xfrm>
              <a:custGeom>
                <a:avLst/>
                <a:gdLst/>
                <a:ahLst/>
                <a:cxnLst/>
                <a:rect l="l" t="t" r="r" b="b"/>
                <a:pathLst>
                  <a:path w="41911" h="90066" extrusionOk="0">
                    <a:moveTo>
                      <a:pt x="25804" y="1"/>
                    </a:moveTo>
                    <a:cubicBezTo>
                      <a:pt x="25804" y="1"/>
                      <a:pt x="3616" y="31556"/>
                      <a:pt x="1808" y="35994"/>
                    </a:cubicBezTo>
                    <a:cubicBezTo>
                      <a:pt x="0" y="40431"/>
                      <a:pt x="329" y="44376"/>
                      <a:pt x="329" y="59332"/>
                    </a:cubicBezTo>
                    <a:lnTo>
                      <a:pt x="329" y="84642"/>
                    </a:lnTo>
                    <a:cubicBezTo>
                      <a:pt x="329" y="90066"/>
                      <a:pt x="11834" y="83327"/>
                      <a:pt x="9368" y="57360"/>
                    </a:cubicBezTo>
                    <a:cubicBezTo>
                      <a:pt x="9368" y="57360"/>
                      <a:pt x="36980" y="35501"/>
                      <a:pt x="37801" y="32049"/>
                    </a:cubicBezTo>
                    <a:cubicBezTo>
                      <a:pt x="38787" y="28762"/>
                      <a:pt x="41910" y="2959"/>
                      <a:pt x="25804" y="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665;p41">
                <a:extLst>
                  <a:ext uri="{FF2B5EF4-FFF2-40B4-BE49-F238E27FC236}">
                    <a16:creationId xmlns:a16="http://schemas.microsoft.com/office/drawing/2014/main" id="{D679BB28-E656-A4C6-3905-A33254559A3D}"/>
                  </a:ext>
                </a:extLst>
              </p:cNvPr>
              <p:cNvSpPr/>
              <p:nvPr/>
            </p:nvSpPr>
            <p:spPr>
              <a:xfrm flipH="1">
                <a:off x="457208" y="2771305"/>
                <a:ext cx="1911542" cy="1951200"/>
              </a:xfrm>
              <a:custGeom>
                <a:avLst/>
                <a:gdLst/>
                <a:ahLst/>
                <a:cxnLst/>
                <a:rect l="l" t="t" r="r" b="b"/>
                <a:pathLst>
                  <a:path w="158437" h="161724" extrusionOk="0">
                    <a:moveTo>
                      <a:pt x="5260" y="12327"/>
                    </a:moveTo>
                    <a:lnTo>
                      <a:pt x="44540" y="0"/>
                    </a:lnTo>
                    <a:cubicBezTo>
                      <a:pt x="44540" y="0"/>
                      <a:pt x="48649" y="19230"/>
                      <a:pt x="50621" y="22188"/>
                    </a:cubicBezTo>
                    <a:cubicBezTo>
                      <a:pt x="52758" y="24982"/>
                      <a:pt x="114225" y="51936"/>
                      <a:pt x="120142" y="56045"/>
                    </a:cubicBezTo>
                    <a:cubicBezTo>
                      <a:pt x="126059" y="60154"/>
                      <a:pt x="134934" y="81519"/>
                      <a:pt x="140029" y="101735"/>
                    </a:cubicBezTo>
                    <a:cubicBezTo>
                      <a:pt x="145288" y="121950"/>
                      <a:pt x="149068" y="131647"/>
                      <a:pt x="151040" y="134112"/>
                    </a:cubicBezTo>
                    <a:cubicBezTo>
                      <a:pt x="153013" y="136578"/>
                      <a:pt x="158436" y="141015"/>
                      <a:pt x="158436" y="146275"/>
                    </a:cubicBezTo>
                    <a:lnTo>
                      <a:pt x="158436" y="159094"/>
                    </a:lnTo>
                    <a:cubicBezTo>
                      <a:pt x="158436" y="161066"/>
                      <a:pt x="156957" y="161724"/>
                      <a:pt x="154327" y="161724"/>
                    </a:cubicBezTo>
                    <a:lnTo>
                      <a:pt x="142658" y="161724"/>
                    </a:lnTo>
                    <a:cubicBezTo>
                      <a:pt x="141344" y="161724"/>
                      <a:pt x="142494" y="156629"/>
                      <a:pt x="146603" y="156629"/>
                    </a:cubicBezTo>
                    <a:lnTo>
                      <a:pt x="146603" y="150876"/>
                    </a:lnTo>
                    <a:cubicBezTo>
                      <a:pt x="146603" y="147754"/>
                      <a:pt x="139371" y="140851"/>
                      <a:pt x="137235" y="138550"/>
                    </a:cubicBezTo>
                    <a:cubicBezTo>
                      <a:pt x="135263" y="136249"/>
                      <a:pt x="118499" y="132633"/>
                      <a:pt x="113568" y="125895"/>
                    </a:cubicBezTo>
                    <a:cubicBezTo>
                      <a:pt x="108802" y="119321"/>
                      <a:pt x="105350" y="107159"/>
                      <a:pt x="105350" y="107159"/>
                    </a:cubicBezTo>
                    <a:cubicBezTo>
                      <a:pt x="105350" y="107159"/>
                      <a:pt x="86614" y="118992"/>
                      <a:pt x="64098" y="119814"/>
                    </a:cubicBezTo>
                    <a:lnTo>
                      <a:pt x="64098" y="158437"/>
                    </a:lnTo>
                    <a:cubicBezTo>
                      <a:pt x="64098" y="161724"/>
                      <a:pt x="62619" y="161724"/>
                      <a:pt x="61468" y="161724"/>
                    </a:cubicBezTo>
                    <a:lnTo>
                      <a:pt x="45526" y="161724"/>
                    </a:lnTo>
                    <a:cubicBezTo>
                      <a:pt x="42897" y="161724"/>
                      <a:pt x="43390" y="155478"/>
                      <a:pt x="49306" y="155478"/>
                    </a:cubicBezTo>
                    <a:cubicBezTo>
                      <a:pt x="49306" y="155478"/>
                      <a:pt x="40924" y="126223"/>
                      <a:pt x="37309" y="109788"/>
                    </a:cubicBezTo>
                    <a:cubicBezTo>
                      <a:pt x="37309" y="109624"/>
                      <a:pt x="1" y="100749"/>
                      <a:pt x="5260" y="123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666;p41">
                <a:extLst>
                  <a:ext uri="{FF2B5EF4-FFF2-40B4-BE49-F238E27FC236}">
                    <a16:creationId xmlns:a16="http://schemas.microsoft.com/office/drawing/2014/main" id="{2063E249-315C-FBE1-7B3F-EA5D98DE92E8}"/>
                  </a:ext>
                </a:extLst>
              </p:cNvPr>
              <p:cNvSpPr/>
              <p:nvPr/>
            </p:nvSpPr>
            <p:spPr>
              <a:xfrm flipH="1">
                <a:off x="1097691" y="3128224"/>
                <a:ext cx="1199671" cy="1088637"/>
              </a:xfrm>
              <a:custGeom>
                <a:avLst/>
                <a:gdLst/>
                <a:ahLst/>
                <a:cxnLst/>
                <a:rect l="l" t="t" r="r" b="b"/>
                <a:pathLst>
                  <a:path w="99434" h="90231" extrusionOk="0">
                    <a:moveTo>
                      <a:pt x="31392" y="80041"/>
                    </a:moveTo>
                    <a:cubicBezTo>
                      <a:pt x="31392" y="80041"/>
                      <a:pt x="5753" y="73960"/>
                      <a:pt x="0" y="21696"/>
                    </a:cubicBezTo>
                    <a:cubicBezTo>
                      <a:pt x="1973" y="9369"/>
                      <a:pt x="7725" y="1"/>
                      <a:pt x="13642" y="330"/>
                    </a:cubicBezTo>
                    <a:cubicBezTo>
                      <a:pt x="21037" y="823"/>
                      <a:pt x="33364" y="36816"/>
                      <a:pt x="33364" y="36816"/>
                    </a:cubicBezTo>
                    <a:cubicBezTo>
                      <a:pt x="25146" y="56538"/>
                      <a:pt x="31392" y="80041"/>
                      <a:pt x="31392" y="80041"/>
                    </a:cubicBezTo>
                    <a:close/>
                    <a:moveTo>
                      <a:pt x="99269" y="77411"/>
                    </a:moveTo>
                    <a:cubicBezTo>
                      <a:pt x="99269" y="77411"/>
                      <a:pt x="80697" y="89409"/>
                      <a:pt x="58181" y="90231"/>
                    </a:cubicBezTo>
                    <a:lnTo>
                      <a:pt x="58345" y="72645"/>
                    </a:lnTo>
                    <a:cubicBezTo>
                      <a:pt x="58345" y="72645"/>
                      <a:pt x="58345" y="69687"/>
                      <a:pt x="60811" y="70180"/>
                    </a:cubicBezTo>
                    <a:cubicBezTo>
                      <a:pt x="63276" y="70673"/>
                      <a:pt x="77410" y="75110"/>
                      <a:pt x="85792" y="73467"/>
                    </a:cubicBezTo>
                    <a:cubicBezTo>
                      <a:pt x="94339" y="71988"/>
                      <a:pt x="98283" y="73960"/>
                      <a:pt x="99433" y="77411"/>
                    </a:cubicBezTo>
                    <a:close/>
                  </a:path>
                </a:pathLst>
              </a:custGeom>
              <a:solidFill>
                <a:srgbClr val="FFD5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667;p41">
                <a:extLst>
                  <a:ext uri="{FF2B5EF4-FFF2-40B4-BE49-F238E27FC236}">
                    <a16:creationId xmlns:a16="http://schemas.microsoft.com/office/drawing/2014/main" id="{F320CC90-1CD8-728F-342D-F7EBFFC1261D}"/>
                  </a:ext>
                </a:extLst>
              </p:cNvPr>
              <p:cNvSpPr/>
              <p:nvPr/>
            </p:nvSpPr>
            <p:spPr>
              <a:xfrm flipH="1">
                <a:off x="1722308" y="2981490"/>
                <a:ext cx="610742" cy="301420"/>
              </a:xfrm>
              <a:custGeom>
                <a:avLst/>
                <a:gdLst/>
                <a:ahLst/>
                <a:cxnLst/>
                <a:rect l="l" t="t" r="r" b="b"/>
                <a:pathLst>
                  <a:path w="50621" h="24983" extrusionOk="0">
                    <a:moveTo>
                      <a:pt x="2137" y="24818"/>
                    </a:moveTo>
                    <a:cubicBezTo>
                      <a:pt x="0" y="24325"/>
                      <a:pt x="0" y="21367"/>
                      <a:pt x="2137" y="20874"/>
                    </a:cubicBezTo>
                    <a:cubicBezTo>
                      <a:pt x="2137" y="20874"/>
                      <a:pt x="29419" y="20874"/>
                      <a:pt x="45526" y="2302"/>
                    </a:cubicBezTo>
                    <a:cubicBezTo>
                      <a:pt x="46676" y="1"/>
                      <a:pt x="50621" y="3452"/>
                      <a:pt x="48648" y="4931"/>
                    </a:cubicBezTo>
                    <a:cubicBezTo>
                      <a:pt x="31227" y="24982"/>
                      <a:pt x="2137" y="24818"/>
                      <a:pt x="2137" y="248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68;p41">
                <a:extLst>
                  <a:ext uri="{FF2B5EF4-FFF2-40B4-BE49-F238E27FC236}">
                    <a16:creationId xmlns:a16="http://schemas.microsoft.com/office/drawing/2014/main" id="{CB79597C-BE15-9C92-24BA-8825F41C591E}"/>
                  </a:ext>
                </a:extLst>
              </p:cNvPr>
              <p:cNvSpPr/>
              <p:nvPr/>
            </p:nvSpPr>
            <p:spPr>
              <a:xfrm flipH="1">
                <a:off x="2223983" y="2255744"/>
                <a:ext cx="471947" cy="727749"/>
              </a:xfrm>
              <a:custGeom>
                <a:avLst/>
                <a:gdLst/>
                <a:ahLst/>
                <a:cxnLst/>
                <a:rect l="l" t="t" r="r" b="b"/>
                <a:pathLst>
                  <a:path w="39117" h="60319" extrusionOk="0">
                    <a:moveTo>
                      <a:pt x="39116" y="8876"/>
                    </a:moveTo>
                    <a:cubicBezTo>
                      <a:pt x="39116" y="8876"/>
                      <a:pt x="35665" y="987"/>
                      <a:pt x="33035" y="494"/>
                    </a:cubicBezTo>
                    <a:cubicBezTo>
                      <a:pt x="30406" y="1"/>
                      <a:pt x="5917" y="7561"/>
                      <a:pt x="3452" y="8383"/>
                    </a:cubicBezTo>
                    <a:cubicBezTo>
                      <a:pt x="987" y="9204"/>
                      <a:pt x="1" y="13313"/>
                      <a:pt x="987" y="22846"/>
                    </a:cubicBezTo>
                    <a:cubicBezTo>
                      <a:pt x="2137" y="32214"/>
                      <a:pt x="3452" y="45526"/>
                      <a:pt x="2302" y="50950"/>
                    </a:cubicBezTo>
                    <a:cubicBezTo>
                      <a:pt x="1151" y="56374"/>
                      <a:pt x="12163" y="60318"/>
                      <a:pt x="21531" y="44212"/>
                    </a:cubicBezTo>
                    <a:cubicBezTo>
                      <a:pt x="27940" y="32707"/>
                      <a:pt x="33857" y="20873"/>
                      <a:pt x="39116" y="887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669;p41">
                <a:extLst>
                  <a:ext uri="{FF2B5EF4-FFF2-40B4-BE49-F238E27FC236}">
                    <a16:creationId xmlns:a16="http://schemas.microsoft.com/office/drawing/2014/main" id="{6088F49D-2CC5-F4EC-463F-EB69663A133A}"/>
                  </a:ext>
                </a:extLst>
              </p:cNvPr>
              <p:cNvSpPr/>
              <p:nvPr/>
            </p:nvSpPr>
            <p:spPr>
              <a:xfrm flipH="1">
                <a:off x="2223983" y="2261692"/>
                <a:ext cx="458060" cy="721801"/>
              </a:xfrm>
              <a:custGeom>
                <a:avLst/>
                <a:gdLst/>
                <a:ahLst/>
                <a:cxnLst/>
                <a:rect l="l" t="t" r="r" b="b"/>
                <a:pathLst>
                  <a:path w="37966" h="59826" extrusionOk="0">
                    <a:moveTo>
                      <a:pt x="37965" y="8383"/>
                    </a:moveTo>
                    <a:cubicBezTo>
                      <a:pt x="37965" y="8383"/>
                      <a:pt x="34514" y="494"/>
                      <a:pt x="31884" y="1"/>
                    </a:cubicBezTo>
                    <a:cubicBezTo>
                      <a:pt x="28104" y="329"/>
                      <a:pt x="24324" y="1151"/>
                      <a:pt x="20544" y="2466"/>
                    </a:cubicBezTo>
                    <a:cubicBezTo>
                      <a:pt x="22516" y="3945"/>
                      <a:pt x="23502" y="6575"/>
                      <a:pt x="23009" y="9040"/>
                    </a:cubicBezTo>
                    <a:cubicBezTo>
                      <a:pt x="21859" y="15779"/>
                      <a:pt x="16435" y="44869"/>
                      <a:pt x="1644" y="47499"/>
                    </a:cubicBezTo>
                    <a:cubicBezTo>
                      <a:pt x="1479" y="48485"/>
                      <a:pt x="1479" y="49471"/>
                      <a:pt x="1151" y="50457"/>
                    </a:cubicBezTo>
                    <a:cubicBezTo>
                      <a:pt x="0" y="55881"/>
                      <a:pt x="11012" y="59825"/>
                      <a:pt x="20380" y="43719"/>
                    </a:cubicBezTo>
                    <a:cubicBezTo>
                      <a:pt x="26789" y="32214"/>
                      <a:pt x="32706" y="20380"/>
                      <a:pt x="37965" y="8383"/>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670;p41">
                <a:extLst>
                  <a:ext uri="{FF2B5EF4-FFF2-40B4-BE49-F238E27FC236}">
                    <a16:creationId xmlns:a16="http://schemas.microsoft.com/office/drawing/2014/main" id="{A4E0E1AA-C14E-FD15-57A3-27A5C1E6DC16}"/>
                  </a:ext>
                </a:extLst>
              </p:cNvPr>
              <p:cNvSpPr/>
              <p:nvPr/>
            </p:nvSpPr>
            <p:spPr>
              <a:xfrm flipH="1">
                <a:off x="2245796" y="2275579"/>
                <a:ext cx="85275" cy="170539"/>
              </a:xfrm>
              <a:custGeom>
                <a:avLst/>
                <a:gdLst/>
                <a:ahLst/>
                <a:cxnLst/>
                <a:rect l="l" t="t" r="r" b="b"/>
                <a:pathLst>
                  <a:path w="7068" h="14135" extrusionOk="0">
                    <a:moveTo>
                      <a:pt x="5753" y="4766"/>
                    </a:moveTo>
                    <a:cubicBezTo>
                      <a:pt x="5095" y="3123"/>
                      <a:pt x="4274" y="1808"/>
                      <a:pt x="3123" y="658"/>
                    </a:cubicBezTo>
                    <a:cubicBezTo>
                      <a:pt x="1973" y="0"/>
                      <a:pt x="0" y="4109"/>
                      <a:pt x="493" y="9040"/>
                    </a:cubicBezTo>
                    <a:cubicBezTo>
                      <a:pt x="987" y="14135"/>
                      <a:pt x="7068" y="9204"/>
                      <a:pt x="5753" y="47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671;p41">
                <a:extLst>
                  <a:ext uri="{FF2B5EF4-FFF2-40B4-BE49-F238E27FC236}">
                    <a16:creationId xmlns:a16="http://schemas.microsoft.com/office/drawing/2014/main" id="{A73F253D-BDC7-653C-CC1C-E638DBEA278B}"/>
                  </a:ext>
                </a:extLst>
              </p:cNvPr>
              <p:cNvSpPr/>
              <p:nvPr/>
            </p:nvSpPr>
            <p:spPr>
              <a:xfrm flipH="1">
                <a:off x="1395129" y="2325154"/>
                <a:ext cx="444185" cy="763425"/>
              </a:xfrm>
              <a:custGeom>
                <a:avLst/>
                <a:gdLst/>
                <a:ahLst/>
                <a:cxnLst/>
                <a:rect l="l" t="t" r="r" b="b"/>
                <a:pathLst>
                  <a:path w="36816" h="63276" extrusionOk="0">
                    <a:moveTo>
                      <a:pt x="1" y="6738"/>
                    </a:moveTo>
                    <a:cubicBezTo>
                      <a:pt x="1" y="6738"/>
                      <a:pt x="5260" y="0"/>
                      <a:pt x="7890" y="164"/>
                    </a:cubicBezTo>
                    <a:cubicBezTo>
                      <a:pt x="10684" y="329"/>
                      <a:pt x="32542" y="13641"/>
                      <a:pt x="34679" y="15120"/>
                    </a:cubicBezTo>
                    <a:cubicBezTo>
                      <a:pt x="36816" y="16600"/>
                      <a:pt x="36816" y="20873"/>
                      <a:pt x="33364" y="29748"/>
                    </a:cubicBezTo>
                    <a:cubicBezTo>
                      <a:pt x="30077" y="38787"/>
                      <a:pt x="25475" y="51114"/>
                      <a:pt x="25147" y="56702"/>
                    </a:cubicBezTo>
                    <a:cubicBezTo>
                      <a:pt x="24982" y="62125"/>
                      <a:pt x="13313" y="63276"/>
                      <a:pt x="8383" y="45361"/>
                    </a:cubicBezTo>
                    <a:cubicBezTo>
                      <a:pt x="4931" y="32542"/>
                      <a:pt x="2137" y="19722"/>
                      <a:pt x="1" y="67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672;p41">
                <a:extLst>
                  <a:ext uri="{FF2B5EF4-FFF2-40B4-BE49-F238E27FC236}">
                    <a16:creationId xmlns:a16="http://schemas.microsoft.com/office/drawing/2014/main" id="{125D6381-ED09-148B-10AE-7D49110753C9}"/>
                  </a:ext>
                </a:extLst>
              </p:cNvPr>
              <p:cNvSpPr/>
              <p:nvPr/>
            </p:nvSpPr>
            <p:spPr>
              <a:xfrm flipH="1">
                <a:off x="1500227" y="2325154"/>
                <a:ext cx="339087" cy="763425"/>
              </a:xfrm>
              <a:custGeom>
                <a:avLst/>
                <a:gdLst/>
                <a:ahLst/>
                <a:cxnLst/>
                <a:rect l="l" t="t" r="r" b="b"/>
                <a:pathLst>
                  <a:path w="28105" h="63276" extrusionOk="0">
                    <a:moveTo>
                      <a:pt x="1" y="6738"/>
                    </a:moveTo>
                    <a:cubicBezTo>
                      <a:pt x="1" y="6738"/>
                      <a:pt x="5260" y="0"/>
                      <a:pt x="7890" y="164"/>
                    </a:cubicBezTo>
                    <a:cubicBezTo>
                      <a:pt x="10519" y="986"/>
                      <a:pt x="12820" y="2137"/>
                      <a:pt x="15121" y="3451"/>
                    </a:cubicBezTo>
                    <a:cubicBezTo>
                      <a:pt x="12163" y="8382"/>
                      <a:pt x="11177" y="14299"/>
                      <a:pt x="12163" y="19887"/>
                    </a:cubicBezTo>
                    <a:cubicBezTo>
                      <a:pt x="14135" y="31720"/>
                      <a:pt x="19066" y="41253"/>
                      <a:pt x="28105" y="44375"/>
                    </a:cubicBezTo>
                    <a:cubicBezTo>
                      <a:pt x="26626" y="48320"/>
                      <a:pt x="25640" y="52429"/>
                      <a:pt x="25147" y="56537"/>
                    </a:cubicBezTo>
                    <a:cubicBezTo>
                      <a:pt x="24818" y="62125"/>
                      <a:pt x="13313" y="63276"/>
                      <a:pt x="8218" y="45197"/>
                    </a:cubicBezTo>
                    <a:cubicBezTo>
                      <a:pt x="4767" y="32542"/>
                      <a:pt x="2137" y="19722"/>
                      <a:pt x="1" y="6738"/>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673;p41">
                <a:extLst>
                  <a:ext uri="{FF2B5EF4-FFF2-40B4-BE49-F238E27FC236}">
                    <a16:creationId xmlns:a16="http://schemas.microsoft.com/office/drawing/2014/main" id="{7508FDAD-CE26-5B8B-CE42-EE0C1E3CD080}"/>
                  </a:ext>
                </a:extLst>
              </p:cNvPr>
              <p:cNvSpPr/>
              <p:nvPr/>
            </p:nvSpPr>
            <p:spPr>
              <a:xfrm flipH="1">
                <a:off x="1726277" y="2342998"/>
                <a:ext cx="99150" cy="172517"/>
              </a:xfrm>
              <a:custGeom>
                <a:avLst/>
                <a:gdLst/>
                <a:ahLst/>
                <a:cxnLst/>
                <a:rect l="l" t="t" r="r" b="b"/>
                <a:pathLst>
                  <a:path w="8218" h="14299" extrusionOk="0">
                    <a:moveTo>
                      <a:pt x="2465" y="3616"/>
                    </a:moveTo>
                    <a:cubicBezTo>
                      <a:pt x="2465" y="3616"/>
                      <a:pt x="4766" y="658"/>
                      <a:pt x="6081" y="329"/>
                    </a:cubicBezTo>
                    <a:cubicBezTo>
                      <a:pt x="7396" y="0"/>
                      <a:pt x="8218" y="4602"/>
                      <a:pt x="6574" y="9368"/>
                    </a:cubicBezTo>
                    <a:cubicBezTo>
                      <a:pt x="4931" y="14299"/>
                      <a:pt x="0" y="7560"/>
                      <a:pt x="2465" y="36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674;p41">
                <a:extLst>
                  <a:ext uri="{FF2B5EF4-FFF2-40B4-BE49-F238E27FC236}">
                    <a16:creationId xmlns:a16="http://schemas.microsoft.com/office/drawing/2014/main" id="{FF4CD388-F883-6CAD-A2E6-41B54BE7104F}"/>
                  </a:ext>
                </a:extLst>
              </p:cNvPr>
              <p:cNvSpPr/>
              <p:nvPr/>
            </p:nvSpPr>
            <p:spPr>
              <a:xfrm flipH="1">
                <a:off x="1668763" y="2257734"/>
                <a:ext cx="820939" cy="951808"/>
              </a:xfrm>
              <a:custGeom>
                <a:avLst/>
                <a:gdLst/>
                <a:ahLst/>
                <a:cxnLst/>
                <a:rect l="l" t="t" r="r" b="b"/>
                <a:pathLst>
                  <a:path w="68043" h="78890" extrusionOk="0">
                    <a:moveTo>
                      <a:pt x="33528" y="0"/>
                    </a:moveTo>
                    <a:lnTo>
                      <a:pt x="34679" y="0"/>
                    </a:lnTo>
                    <a:cubicBezTo>
                      <a:pt x="64919" y="0"/>
                      <a:pt x="68042" y="45690"/>
                      <a:pt x="58017" y="59989"/>
                    </a:cubicBezTo>
                    <a:cubicBezTo>
                      <a:pt x="54729" y="64591"/>
                      <a:pt x="48648" y="71658"/>
                      <a:pt x="39938" y="74945"/>
                    </a:cubicBezTo>
                    <a:cubicBezTo>
                      <a:pt x="29584" y="78889"/>
                      <a:pt x="17422" y="74781"/>
                      <a:pt x="10026" y="62454"/>
                    </a:cubicBezTo>
                    <a:cubicBezTo>
                      <a:pt x="329" y="60975"/>
                      <a:pt x="0" y="52429"/>
                      <a:pt x="2794" y="46348"/>
                    </a:cubicBezTo>
                    <a:cubicBezTo>
                      <a:pt x="3616" y="44540"/>
                      <a:pt x="5588" y="42567"/>
                      <a:pt x="5588" y="39445"/>
                    </a:cubicBezTo>
                    <a:cubicBezTo>
                      <a:pt x="5588" y="35993"/>
                      <a:pt x="5588" y="30570"/>
                      <a:pt x="5424" y="26625"/>
                    </a:cubicBezTo>
                    <a:cubicBezTo>
                      <a:pt x="4931" y="14299"/>
                      <a:pt x="9861" y="0"/>
                      <a:pt x="335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675;p41">
                <a:extLst>
                  <a:ext uri="{FF2B5EF4-FFF2-40B4-BE49-F238E27FC236}">
                    <a16:creationId xmlns:a16="http://schemas.microsoft.com/office/drawing/2014/main" id="{82140E58-213D-2864-ABD4-295387FEFAA6}"/>
                  </a:ext>
                </a:extLst>
              </p:cNvPr>
              <p:cNvSpPr/>
              <p:nvPr/>
            </p:nvSpPr>
            <p:spPr>
              <a:xfrm flipH="1">
                <a:off x="1672733" y="2279536"/>
                <a:ext cx="551262" cy="908193"/>
              </a:xfrm>
              <a:custGeom>
                <a:avLst/>
                <a:gdLst/>
                <a:ahLst/>
                <a:cxnLst/>
                <a:rect l="l" t="t" r="r" b="b"/>
                <a:pathLst>
                  <a:path w="45691" h="75275" extrusionOk="0">
                    <a:moveTo>
                      <a:pt x="22352" y="1"/>
                    </a:moveTo>
                    <a:cubicBezTo>
                      <a:pt x="44704" y="494"/>
                      <a:pt x="45690" y="44212"/>
                      <a:pt x="36158" y="57853"/>
                    </a:cubicBezTo>
                    <a:cubicBezTo>
                      <a:pt x="33035" y="62619"/>
                      <a:pt x="26790" y="69851"/>
                      <a:pt x="17915" y="73138"/>
                    </a:cubicBezTo>
                    <a:cubicBezTo>
                      <a:pt x="12162" y="75275"/>
                      <a:pt x="5588" y="74946"/>
                      <a:pt x="0" y="72152"/>
                    </a:cubicBezTo>
                    <a:cubicBezTo>
                      <a:pt x="29419" y="64756"/>
                      <a:pt x="35665" y="34515"/>
                      <a:pt x="33528" y="19066"/>
                    </a:cubicBezTo>
                    <a:cubicBezTo>
                      <a:pt x="32378" y="11506"/>
                      <a:pt x="28269" y="4603"/>
                      <a:pt x="22352" y="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676;p41">
                <a:extLst>
                  <a:ext uri="{FF2B5EF4-FFF2-40B4-BE49-F238E27FC236}">
                    <a16:creationId xmlns:a16="http://schemas.microsoft.com/office/drawing/2014/main" id="{5AB8BCEB-4FC5-7477-FDA2-0D43900D7F96}"/>
                  </a:ext>
                </a:extLst>
              </p:cNvPr>
              <p:cNvSpPr/>
              <p:nvPr/>
            </p:nvSpPr>
            <p:spPr>
              <a:xfrm flipH="1">
                <a:off x="1815510" y="2785180"/>
                <a:ext cx="602816" cy="402549"/>
              </a:xfrm>
              <a:custGeom>
                <a:avLst/>
                <a:gdLst/>
                <a:ahLst/>
                <a:cxnLst/>
                <a:rect l="l" t="t" r="r" b="b"/>
                <a:pathLst>
                  <a:path w="49964" h="33365" extrusionOk="0">
                    <a:moveTo>
                      <a:pt x="28105" y="32543"/>
                    </a:moveTo>
                    <a:cubicBezTo>
                      <a:pt x="19230" y="33365"/>
                      <a:pt x="10026" y="28763"/>
                      <a:pt x="4110" y="18737"/>
                    </a:cubicBezTo>
                    <a:cubicBezTo>
                      <a:pt x="2466" y="18573"/>
                      <a:pt x="987" y="17587"/>
                      <a:pt x="1" y="16107"/>
                    </a:cubicBezTo>
                    <a:cubicBezTo>
                      <a:pt x="2631" y="19066"/>
                      <a:pt x="10026" y="17751"/>
                      <a:pt x="11999" y="14957"/>
                    </a:cubicBezTo>
                    <a:cubicBezTo>
                      <a:pt x="14135" y="11999"/>
                      <a:pt x="12820" y="6904"/>
                      <a:pt x="12820" y="6904"/>
                    </a:cubicBezTo>
                    <a:lnTo>
                      <a:pt x="14300" y="6246"/>
                    </a:lnTo>
                    <a:cubicBezTo>
                      <a:pt x="14300" y="6246"/>
                      <a:pt x="17751" y="1"/>
                      <a:pt x="16765" y="7232"/>
                    </a:cubicBezTo>
                    <a:cubicBezTo>
                      <a:pt x="15943" y="14300"/>
                      <a:pt x="22353" y="20052"/>
                      <a:pt x="31228" y="16601"/>
                    </a:cubicBezTo>
                    <a:cubicBezTo>
                      <a:pt x="36651" y="14628"/>
                      <a:pt x="41418" y="11177"/>
                      <a:pt x="45033" y="6575"/>
                    </a:cubicBezTo>
                    <a:cubicBezTo>
                      <a:pt x="46348" y="5096"/>
                      <a:pt x="44540" y="3945"/>
                      <a:pt x="45362" y="3781"/>
                    </a:cubicBezTo>
                    <a:cubicBezTo>
                      <a:pt x="47006" y="3945"/>
                      <a:pt x="48485" y="4931"/>
                      <a:pt x="49142" y="6246"/>
                    </a:cubicBezTo>
                    <a:cubicBezTo>
                      <a:pt x="49964" y="8054"/>
                      <a:pt x="49471" y="9205"/>
                      <a:pt x="48320" y="7890"/>
                    </a:cubicBezTo>
                    <a:cubicBezTo>
                      <a:pt x="47334" y="6575"/>
                      <a:pt x="47006" y="8219"/>
                      <a:pt x="47006" y="8219"/>
                    </a:cubicBezTo>
                    <a:cubicBezTo>
                      <a:pt x="46020" y="16765"/>
                      <a:pt x="40760" y="24325"/>
                      <a:pt x="33200" y="28270"/>
                    </a:cubicBezTo>
                    <a:cubicBezTo>
                      <a:pt x="29256" y="29913"/>
                      <a:pt x="28269" y="31557"/>
                      <a:pt x="28105" y="325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677;p41">
                <a:extLst>
                  <a:ext uri="{FF2B5EF4-FFF2-40B4-BE49-F238E27FC236}">
                    <a16:creationId xmlns:a16="http://schemas.microsoft.com/office/drawing/2014/main" id="{2118318C-4B7F-118B-E699-8F5B8B776D88}"/>
                  </a:ext>
                </a:extLst>
              </p:cNvPr>
              <p:cNvSpPr/>
              <p:nvPr/>
            </p:nvSpPr>
            <p:spPr>
              <a:xfrm flipH="1">
                <a:off x="1878960" y="2918040"/>
                <a:ext cx="489791" cy="235979"/>
              </a:xfrm>
              <a:custGeom>
                <a:avLst/>
                <a:gdLst/>
                <a:ahLst/>
                <a:cxnLst/>
                <a:rect l="l" t="t" r="r" b="b"/>
                <a:pathLst>
                  <a:path w="40596" h="19559" extrusionOk="0">
                    <a:moveTo>
                      <a:pt x="987" y="9204"/>
                    </a:moveTo>
                    <a:cubicBezTo>
                      <a:pt x="658" y="8711"/>
                      <a:pt x="329" y="8218"/>
                      <a:pt x="1" y="7725"/>
                    </a:cubicBezTo>
                    <a:cubicBezTo>
                      <a:pt x="1" y="7725"/>
                      <a:pt x="8218" y="8876"/>
                      <a:pt x="10355" y="2301"/>
                    </a:cubicBezTo>
                    <a:cubicBezTo>
                      <a:pt x="10355" y="2301"/>
                      <a:pt x="13149" y="8383"/>
                      <a:pt x="22024" y="8383"/>
                    </a:cubicBezTo>
                    <a:cubicBezTo>
                      <a:pt x="31063" y="8383"/>
                      <a:pt x="40596" y="1"/>
                      <a:pt x="40596" y="1"/>
                    </a:cubicBezTo>
                    <a:cubicBezTo>
                      <a:pt x="40596" y="1"/>
                      <a:pt x="37802" y="15450"/>
                      <a:pt x="22846" y="17422"/>
                    </a:cubicBezTo>
                    <a:cubicBezTo>
                      <a:pt x="7890" y="19559"/>
                      <a:pt x="3945" y="8711"/>
                      <a:pt x="3945" y="8711"/>
                    </a:cubicBezTo>
                    <a:cubicBezTo>
                      <a:pt x="3945" y="8711"/>
                      <a:pt x="1480" y="8218"/>
                      <a:pt x="987" y="9204"/>
                    </a:cubicBezTo>
                    <a:close/>
                  </a:path>
                </a:pathLst>
              </a:custGeom>
              <a:solidFill>
                <a:schemeClr val="dk1"/>
              </a:solidFill>
              <a:ln w="12325" cap="rnd" cmpd="sng">
                <a:solidFill>
                  <a:srgbClr val="0C0E0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78;p41">
                <a:extLst>
                  <a:ext uri="{FF2B5EF4-FFF2-40B4-BE49-F238E27FC236}">
                    <a16:creationId xmlns:a16="http://schemas.microsoft.com/office/drawing/2014/main" id="{36945A59-E275-584F-A6D0-1B512B73D627}"/>
                  </a:ext>
                </a:extLst>
              </p:cNvPr>
              <p:cNvSpPr/>
              <p:nvPr/>
            </p:nvSpPr>
            <p:spPr>
              <a:xfrm flipH="1">
                <a:off x="2146646" y="2765357"/>
                <a:ext cx="166581" cy="120964"/>
              </a:xfrm>
              <a:custGeom>
                <a:avLst/>
                <a:gdLst/>
                <a:ahLst/>
                <a:cxnLst/>
                <a:rect l="l" t="t" r="r" b="b"/>
                <a:pathLst>
                  <a:path w="13807" h="10026" extrusionOk="0">
                    <a:moveTo>
                      <a:pt x="6246" y="10026"/>
                    </a:moveTo>
                    <a:cubicBezTo>
                      <a:pt x="2466" y="7725"/>
                      <a:pt x="1" y="5095"/>
                      <a:pt x="329" y="3452"/>
                    </a:cubicBezTo>
                    <a:cubicBezTo>
                      <a:pt x="658" y="0"/>
                      <a:pt x="13806" y="1480"/>
                      <a:pt x="13313" y="4931"/>
                    </a:cubicBezTo>
                    <a:cubicBezTo>
                      <a:pt x="12984" y="6574"/>
                      <a:pt x="10190" y="8547"/>
                      <a:pt x="6246" y="100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79;p41">
                <a:extLst>
                  <a:ext uri="{FF2B5EF4-FFF2-40B4-BE49-F238E27FC236}">
                    <a16:creationId xmlns:a16="http://schemas.microsoft.com/office/drawing/2014/main" id="{A686D915-C575-AA14-F2E3-18A235E8ECA3}"/>
                  </a:ext>
                </a:extLst>
              </p:cNvPr>
              <p:cNvSpPr/>
              <p:nvPr/>
            </p:nvSpPr>
            <p:spPr>
              <a:xfrm flipH="1">
                <a:off x="1995954" y="3025117"/>
                <a:ext cx="337096" cy="368839"/>
              </a:xfrm>
              <a:custGeom>
                <a:avLst/>
                <a:gdLst/>
                <a:ahLst/>
                <a:cxnLst/>
                <a:rect l="l" t="t" r="r" b="b"/>
                <a:pathLst>
                  <a:path w="27940" h="30571" extrusionOk="0">
                    <a:moveTo>
                      <a:pt x="27940" y="5589"/>
                    </a:moveTo>
                    <a:cubicBezTo>
                      <a:pt x="23995" y="1808"/>
                      <a:pt x="18243" y="1151"/>
                      <a:pt x="13477" y="3781"/>
                    </a:cubicBezTo>
                    <a:cubicBezTo>
                      <a:pt x="13477" y="3781"/>
                      <a:pt x="7396" y="1"/>
                      <a:pt x="3616" y="3781"/>
                    </a:cubicBezTo>
                    <a:cubicBezTo>
                      <a:pt x="0" y="7725"/>
                      <a:pt x="164" y="20216"/>
                      <a:pt x="3123" y="25475"/>
                    </a:cubicBezTo>
                    <a:cubicBezTo>
                      <a:pt x="6081" y="30570"/>
                      <a:pt x="15778" y="29584"/>
                      <a:pt x="16928" y="22353"/>
                    </a:cubicBezTo>
                    <a:cubicBezTo>
                      <a:pt x="18079" y="15121"/>
                      <a:pt x="19722" y="5753"/>
                      <a:pt x="25310" y="6903"/>
                    </a:cubicBezTo>
                    <a:cubicBezTo>
                      <a:pt x="25475" y="6903"/>
                      <a:pt x="26625" y="6410"/>
                      <a:pt x="27940" y="55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80;p41">
                <a:extLst>
                  <a:ext uri="{FF2B5EF4-FFF2-40B4-BE49-F238E27FC236}">
                    <a16:creationId xmlns:a16="http://schemas.microsoft.com/office/drawing/2014/main" id="{B52B1131-EEC7-D12E-D3AA-48B9C1C2E1C2}"/>
                  </a:ext>
                </a:extLst>
              </p:cNvPr>
              <p:cNvSpPr/>
              <p:nvPr/>
            </p:nvSpPr>
            <p:spPr>
              <a:xfrm flipH="1">
                <a:off x="2279506" y="2523442"/>
                <a:ext cx="65453" cy="103120"/>
              </a:xfrm>
              <a:custGeom>
                <a:avLst/>
                <a:gdLst/>
                <a:ahLst/>
                <a:cxnLst/>
                <a:rect l="l" t="t" r="r" b="b"/>
                <a:pathLst>
                  <a:path w="5425" h="8547" extrusionOk="0">
                    <a:moveTo>
                      <a:pt x="2959" y="165"/>
                    </a:moveTo>
                    <a:lnTo>
                      <a:pt x="2959" y="165"/>
                    </a:lnTo>
                    <a:cubicBezTo>
                      <a:pt x="4438" y="165"/>
                      <a:pt x="5425" y="1479"/>
                      <a:pt x="5260" y="2794"/>
                    </a:cubicBezTo>
                    <a:lnTo>
                      <a:pt x="5096" y="6081"/>
                    </a:lnTo>
                    <a:cubicBezTo>
                      <a:pt x="4931" y="7396"/>
                      <a:pt x="3781" y="8547"/>
                      <a:pt x="2466" y="8382"/>
                    </a:cubicBezTo>
                    <a:lnTo>
                      <a:pt x="2466" y="8382"/>
                    </a:lnTo>
                    <a:cubicBezTo>
                      <a:pt x="987" y="8382"/>
                      <a:pt x="1" y="7067"/>
                      <a:pt x="1" y="5753"/>
                    </a:cubicBezTo>
                    <a:lnTo>
                      <a:pt x="330" y="2466"/>
                    </a:lnTo>
                    <a:cubicBezTo>
                      <a:pt x="494" y="986"/>
                      <a:pt x="1644" y="0"/>
                      <a:pt x="2959" y="1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81;p41">
                <a:extLst>
                  <a:ext uri="{FF2B5EF4-FFF2-40B4-BE49-F238E27FC236}">
                    <a16:creationId xmlns:a16="http://schemas.microsoft.com/office/drawing/2014/main" id="{AA1F429B-DAC4-8AC6-FA9C-60223A1BAE29}"/>
                  </a:ext>
                </a:extLst>
              </p:cNvPr>
              <p:cNvSpPr/>
              <p:nvPr/>
            </p:nvSpPr>
            <p:spPr>
              <a:xfrm flipH="1">
                <a:off x="1932492" y="2551203"/>
                <a:ext cx="65453" cy="103120"/>
              </a:xfrm>
              <a:custGeom>
                <a:avLst/>
                <a:gdLst/>
                <a:ahLst/>
                <a:cxnLst/>
                <a:rect l="l" t="t" r="r" b="b"/>
                <a:pathLst>
                  <a:path w="5425" h="8547" extrusionOk="0">
                    <a:moveTo>
                      <a:pt x="3123" y="0"/>
                    </a:moveTo>
                    <a:lnTo>
                      <a:pt x="3123" y="0"/>
                    </a:lnTo>
                    <a:cubicBezTo>
                      <a:pt x="4438" y="165"/>
                      <a:pt x="5424" y="1315"/>
                      <a:pt x="5424" y="2794"/>
                    </a:cubicBezTo>
                    <a:lnTo>
                      <a:pt x="5095" y="6081"/>
                    </a:lnTo>
                    <a:cubicBezTo>
                      <a:pt x="5095" y="7396"/>
                      <a:pt x="3781" y="8547"/>
                      <a:pt x="2466" y="8382"/>
                    </a:cubicBezTo>
                    <a:lnTo>
                      <a:pt x="2466" y="8382"/>
                    </a:lnTo>
                    <a:cubicBezTo>
                      <a:pt x="987" y="8218"/>
                      <a:pt x="1" y="7067"/>
                      <a:pt x="1" y="5588"/>
                    </a:cubicBezTo>
                    <a:lnTo>
                      <a:pt x="329" y="2466"/>
                    </a:lnTo>
                    <a:cubicBezTo>
                      <a:pt x="494" y="986"/>
                      <a:pt x="1644" y="0"/>
                      <a:pt x="3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 name="Google Shape;1659;p41">
            <a:extLst>
              <a:ext uri="{FF2B5EF4-FFF2-40B4-BE49-F238E27FC236}">
                <a16:creationId xmlns:a16="http://schemas.microsoft.com/office/drawing/2014/main" id="{818EBD7C-9B9C-E075-A22F-71AB3FCDAA3C}"/>
              </a:ext>
            </a:extLst>
          </p:cNvPr>
          <p:cNvGrpSpPr/>
          <p:nvPr/>
        </p:nvGrpSpPr>
        <p:grpSpPr>
          <a:xfrm>
            <a:off x="7193447" y="3836020"/>
            <a:ext cx="2054632" cy="1307480"/>
            <a:chOff x="331729" y="2265147"/>
            <a:chExt cx="2364201" cy="2535104"/>
          </a:xfrm>
        </p:grpSpPr>
        <p:sp>
          <p:nvSpPr>
            <p:cNvPr id="31" name="Google Shape;1660;p41">
              <a:extLst>
                <a:ext uri="{FF2B5EF4-FFF2-40B4-BE49-F238E27FC236}">
                  <a16:creationId xmlns:a16="http://schemas.microsoft.com/office/drawing/2014/main" id="{FFC97B2D-5073-6175-A5FC-A7802EC5B9DB}"/>
                </a:ext>
              </a:extLst>
            </p:cNvPr>
            <p:cNvSpPr/>
            <p:nvPr/>
          </p:nvSpPr>
          <p:spPr>
            <a:xfrm>
              <a:off x="2263094" y="4574712"/>
              <a:ext cx="333900" cy="42300"/>
            </a:xfrm>
            <a:prstGeom prst="ellipse">
              <a:avLst/>
            </a:prstGeom>
            <a:solidFill>
              <a:srgbClr val="000000">
                <a:alpha val="134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1661;p41">
              <a:extLst>
                <a:ext uri="{FF2B5EF4-FFF2-40B4-BE49-F238E27FC236}">
                  <a16:creationId xmlns:a16="http://schemas.microsoft.com/office/drawing/2014/main" id="{958721C8-7CE1-9889-66B1-13768F1FC8ED}"/>
                </a:ext>
              </a:extLst>
            </p:cNvPr>
            <p:cNvGrpSpPr/>
            <p:nvPr/>
          </p:nvGrpSpPr>
          <p:grpSpPr>
            <a:xfrm>
              <a:off x="331729" y="2265147"/>
              <a:ext cx="2364201" cy="2535104"/>
              <a:chOff x="331729" y="2255744"/>
              <a:chExt cx="2364201" cy="2535104"/>
            </a:xfrm>
          </p:grpSpPr>
          <p:sp>
            <p:nvSpPr>
              <p:cNvPr id="33" name="Google Shape;1662;p41">
                <a:extLst>
                  <a:ext uri="{FF2B5EF4-FFF2-40B4-BE49-F238E27FC236}">
                    <a16:creationId xmlns:a16="http://schemas.microsoft.com/office/drawing/2014/main" id="{810A9EAB-E981-8F0F-71F6-F1197BE0A4B4}"/>
                  </a:ext>
                </a:extLst>
              </p:cNvPr>
              <p:cNvSpPr/>
              <p:nvPr/>
            </p:nvSpPr>
            <p:spPr>
              <a:xfrm flipH="1">
                <a:off x="540493" y="2910113"/>
                <a:ext cx="967673" cy="785238"/>
              </a:xfrm>
              <a:custGeom>
                <a:avLst/>
                <a:gdLst/>
                <a:ahLst/>
                <a:cxnLst/>
                <a:rect l="l" t="t" r="r" b="b"/>
                <a:pathLst>
                  <a:path w="80205" h="65084" extrusionOk="0">
                    <a:moveTo>
                      <a:pt x="44047" y="65084"/>
                    </a:moveTo>
                    <a:lnTo>
                      <a:pt x="43225" y="43718"/>
                    </a:lnTo>
                    <a:cubicBezTo>
                      <a:pt x="43225" y="43718"/>
                      <a:pt x="60153" y="42896"/>
                      <a:pt x="57195" y="31227"/>
                    </a:cubicBezTo>
                    <a:cubicBezTo>
                      <a:pt x="54401" y="19558"/>
                      <a:pt x="44047" y="25639"/>
                      <a:pt x="44047" y="25639"/>
                    </a:cubicBezTo>
                    <a:cubicBezTo>
                      <a:pt x="44047" y="25639"/>
                      <a:pt x="40760" y="27776"/>
                      <a:pt x="39116" y="24982"/>
                    </a:cubicBezTo>
                    <a:cubicBezTo>
                      <a:pt x="37637" y="22188"/>
                      <a:pt x="42239" y="329"/>
                      <a:pt x="63112" y="6903"/>
                    </a:cubicBezTo>
                    <a:cubicBezTo>
                      <a:pt x="63112" y="6903"/>
                      <a:pt x="61961" y="1479"/>
                      <a:pt x="65413" y="658"/>
                    </a:cubicBezTo>
                    <a:cubicBezTo>
                      <a:pt x="68700" y="0"/>
                      <a:pt x="78068" y="12162"/>
                      <a:pt x="74616" y="25968"/>
                    </a:cubicBezTo>
                    <a:cubicBezTo>
                      <a:pt x="75931" y="25146"/>
                      <a:pt x="77739" y="25639"/>
                      <a:pt x="78725" y="26954"/>
                    </a:cubicBezTo>
                    <a:cubicBezTo>
                      <a:pt x="80204" y="29255"/>
                      <a:pt x="79547" y="64591"/>
                      <a:pt x="39774" y="52922"/>
                    </a:cubicBezTo>
                    <a:cubicBezTo>
                      <a:pt x="1" y="41253"/>
                      <a:pt x="44047" y="65084"/>
                      <a:pt x="44047" y="65084"/>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63;p41">
                <a:extLst>
                  <a:ext uri="{FF2B5EF4-FFF2-40B4-BE49-F238E27FC236}">
                    <a16:creationId xmlns:a16="http://schemas.microsoft.com/office/drawing/2014/main" id="{376A6AE5-C4F3-6D39-272B-15D3DD45CDB8}"/>
                  </a:ext>
                </a:extLst>
              </p:cNvPr>
              <p:cNvSpPr/>
              <p:nvPr/>
            </p:nvSpPr>
            <p:spPr>
              <a:xfrm flipH="1">
                <a:off x="921216" y="3895618"/>
                <a:ext cx="465986" cy="787229"/>
              </a:xfrm>
              <a:custGeom>
                <a:avLst/>
                <a:gdLst/>
                <a:ahLst/>
                <a:cxnLst/>
                <a:rect l="l" t="t" r="r" b="b"/>
                <a:pathLst>
                  <a:path w="38623" h="65249" extrusionOk="0">
                    <a:moveTo>
                      <a:pt x="19558" y="55881"/>
                    </a:moveTo>
                    <a:cubicBezTo>
                      <a:pt x="19558" y="54730"/>
                      <a:pt x="19558" y="48156"/>
                      <a:pt x="19065" y="47170"/>
                    </a:cubicBezTo>
                    <a:cubicBezTo>
                      <a:pt x="18407" y="46019"/>
                      <a:pt x="9368" y="41253"/>
                      <a:pt x="7067" y="36980"/>
                    </a:cubicBezTo>
                    <a:cubicBezTo>
                      <a:pt x="4766" y="32542"/>
                      <a:pt x="0" y="13477"/>
                      <a:pt x="0" y="13477"/>
                    </a:cubicBezTo>
                    <a:cubicBezTo>
                      <a:pt x="0" y="13477"/>
                      <a:pt x="14956" y="1973"/>
                      <a:pt x="16435" y="1973"/>
                    </a:cubicBezTo>
                    <a:cubicBezTo>
                      <a:pt x="17914" y="1973"/>
                      <a:pt x="27940" y="1"/>
                      <a:pt x="29255" y="3452"/>
                    </a:cubicBezTo>
                    <a:cubicBezTo>
                      <a:pt x="31227" y="8054"/>
                      <a:pt x="32870" y="12656"/>
                      <a:pt x="34185" y="17422"/>
                    </a:cubicBezTo>
                    <a:cubicBezTo>
                      <a:pt x="35336" y="21531"/>
                      <a:pt x="36979" y="25311"/>
                      <a:pt x="38623" y="29255"/>
                    </a:cubicBezTo>
                    <a:cubicBezTo>
                      <a:pt x="38623" y="29255"/>
                      <a:pt x="29912" y="59496"/>
                      <a:pt x="28762" y="61962"/>
                    </a:cubicBezTo>
                    <a:cubicBezTo>
                      <a:pt x="28104" y="63934"/>
                      <a:pt x="26132" y="65249"/>
                      <a:pt x="23995" y="64920"/>
                    </a:cubicBezTo>
                    <a:lnTo>
                      <a:pt x="12655" y="64920"/>
                    </a:lnTo>
                    <a:cubicBezTo>
                      <a:pt x="10354" y="64920"/>
                      <a:pt x="11669" y="61140"/>
                      <a:pt x="14627" y="60482"/>
                    </a:cubicBezTo>
                    <a:cubicBezTo>
                      <a:pt x="17586" y="59825"/>
                      <a:pt x="19558" y="58839"/>
                      <a:pt x="19558" y="5588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64;p41">
                <a:extLst>
                  <a:ext uri="{FF2B5EF4-FFF2-40B4-BE49-F238E27FC236}">
                    <a16:creationId xmlns:a16="http://schemas.microsoft.com/office/drawing/2014/main" id="{77D91FDC-2839-DDCC-2167-293A6252BDA1}"/>
                  </a:ext>
                </a:extLst>
              </p:cNvPr>
              <p:cNvSpPr/>
              <p:nvPr/>
            </p:nvSpPr>
            <p:spPr>
              <a:xfrm flipH="1">
                <a:off x="1949441" y="3549119"/>
                <a:ext cx="505656" cy="1086646"/>
              </a:xfrm>
              <a:custGeom>
                <a:avLst/>
                <a:gdLst/>
                <a:ahLst/>
                <a:cxnLst/>
                <a:rect l="l" t="t" r="r" b="b"/>
                <a:pathLst>
                  <a:path w="41911" h="90066" extrusionOk="0">
                    <a:moveTo>
                      <a:pt x="25804" y="1"/>
                    </a:moveTo>
                    <a:cubicBezTo>
                      <a:pt x="25804" y="1"/>
                      <a:pt x="3616" y="31556"/>
                      <a:pt x="1808" y="35994"/>
                    </a:cubicBezTo>
                    <a:cubicBezTo>
                      <a:pt x="0" y="40431"/>
                      <a:pt x="329" y="44376"/>
                      <a:pt x="329" y="59332"/>
                    </a:cubicBezTo>
                    <a:lnTo>
                      <a:pt x="329" y="84642"/>
                    </a:lnTo>
                    <a:cubicBezTo>
                      <a:pt x="329" y="90066"/>
                      <a:pt x="11834" y="83327"/>
                      <a:pt x="9368" y="57360"/>
                    </a:cubicBezTo>
                    <a:cubicBezTo>
                      <a:pt x="9368" y="57360"/>
                      <a:pt x="36980" y="35501"/>
                      <a:pt x="37801" y="32049"/>
                    </a:cubicBezTo>
                    <a:cubicBezTo>
                      <a:pt x="38787" y="28762"/>
                      <a:pt x="41910" y="2959"/>
                      <a:pt x="25804" y="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65;p41">
                <a:extLst>
                  <a:ext uri="{FF2B5EF4-FFF2-40B4-BE49-F238E27FC236}">
                    <a16:creationId xmlns:a16="http://schemas.microsoft.com/office/drawing/2014/main" id="{57A92A85-651F-8A60-B98F-EEE9EF16327F}"/>
                  </a:ext>
                </a:extLst>
              </p:cNvPr>
              <p:cNvSpPr/>
              <p:nvPr/>
            </p:nvSpPr>
            <p:spPr>
              <a:xfrm flipH="1">
                <a:off x="331729" y="2839648"/>
                <a:ext cx="1911542" cy="1951200"/>
              </a:xfrm>
              <a:custGeom>
                <a:avLst/>
                <a:gdLst/>
                <a:ahLst/>
                <a:cxnLst/>
                <a:rect l="l" t="t" r="r" b="b"/>
                <a:pathLst>
                  <a:path w="158437" h="161724" extrusionOk="0">
                    <a:moveTo>
                      <a:pt x="5260" y="12327"/>
                    </a:moveTo>
                    <a:lnTo>
                      <a:pt x="44540" y="0"/>
                    </a:lnTo>
                    <a:cubicBezTo>
                      <a:pt x="44540" y="0"/>
                      <a:pt x="48649" y="19230"/>
                      <a:pt x="50621" y="22188"/>
                    </a:cubicBezTo>
                    <a:cubicBezTo>
                      <a:pt x="52758" y="24982"/>
                      <a:pt x="114225" y="51936"/>
                      <a:pt x="120142" y="56045"/>
                    </a:cubicBezTo>
                    <a:cubicBezTo>
                      <a:pt x="126059" y="60154"/>
                      <a:pt x="134934" y="81519"/>
                      <a:pt x="140029" y="101735"/>
                    </a:cubicBezTo>
                    <a:cubicBezTo>
                      <a:pt x="145288" y="121950"/>
                      <a:pt x="149068" y="131647"/>
                      <a:pt x="151040" y="134112"/>
                    </a:cubicBezTo>
                    <a:cubicBezTo>
                      <a:pt x="153013" y="136578"/>
                      <a:pt x="158436" y="141015"/>
                      <a:pt x="158436" y="146275"/>
                    </a:cubicBezTo>
                    <a:lnTo>
                      <a:pt x="158436" y="159094"/>
                    </a:lnTo>
                    <a:cubicBezTo>
                      <a:pt x="158436" y="161066"/>
                      <a:pt x="156957" y="161724"/>
                      <a:pt x="154327" y="161724"/>
                    </a:cubicBezTo>
                    <a:lnTo>
                      <a:pt x="142658" y="161724"/>
                    </a:lnTo>
                    <a:cubicBezTo>
                      <a:pt x="141344" y="161724"/>
                      <a:pt x="142494" y="156629"/>
                      <a:pt x="146603" y="156629"/>
                    </a:cubicBezTo>
                    <a:lnTo>
                      <a:pt x="146603" y="150876"/>
                    </a:lnTo>
                    <a:cubicBezTo>
                      <a:pt x="146603" y="147754"/>
                      <a:pt x="139371" y="140851"/>
                      <a:pt x="137235" y="138550"/>
                    </a:cubicBezTo>
                    <a:cubicBezTo>
                      <a:pt x="135263" y="136249"/>
                      <a:pt x="118499" y="132633"/>
                      <a:pt x="113568" y="125895"/>
                    </a:cubicBezTo>
                    <a:cubicBezTo>
                      <a:pt x="108802" y="119321"/>
                      <a:pt x="105350" y="107159"/>
                      <a:pt x="105350" y="107159"/>
                    </a:cubicBezTo>
                    <a:cubicBezTo>
                      <a:pt x="105350" y="107159"/>
                      <a:pt x="86614" y="118992"/>
                      <a:pt x="64098" y="119814"/>
                    </a:cubicBezTo>
                    <a:lnTo>
                      <a:pt x="64098" y="158437"/>
                    </a:lnTo>
                    <a:cubicBezTo>
                      <a:pt x="64098" y="161724"/>
                      <a:pt x="62619" y="161724"/>
                      <a:pt x="61468" y="161724"/>
                    </a:cubicBezTo>
                    <a:lnTo>
                      <a:pt x="45526" y="161724"/>
                    </a:lnTo>
                    <a:cubicBezTo>
                      <a:pt x="42897" y="161724"/>
                      <a:pt x="43390" y="155478"/>
                      <a:pt x="49306" y="155478"/>
                    </a:cubicBezTo>
                    <a:cubicBezTo>
                      <a:pt x="49306" y="155478"/>
                      <a:pt x="40924" y="126223"/>
                      <a:pt x="37309" y="109788"/>
                    </a:cubicBezTo>
                    <a:cubicBezTo>
                      <a:pt x="37309" y="109624"/>
                      <a:pt x="1" y="100749"/>
                      <a:pt x="5260" y="12327"/>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66;p41">
                <a:extLst>
                  <a:ext uri="{FF2B5EF4-FFF2-40B4-BE49-F238E27FC236}">
                    <a16:creationId xmlns:a16="http://schemas.microsoft.com/office/drawing/2014/main" id="{EA7FEFF9-628D-7986-61E7-C3FF20AC7E79}"/>
                  </a:ext>
                </a:extLst>
              </p:cNvPr>
              <p:cNvSpPr/>
              <p:nvPr/>
            </p:nvSpPr>
            <p:spPr>
              <a:xfrm flipH="1">
                <a:off x="1097691" y="3128224"/>
                <a:ext cx="1199671" cy="1088637"/>
              </a:xfrm>
              <a:custGeom>
                <a:avLst/>
                <a:gdLst/>
                <a:ahLst/>
                <a:cxnLst/>
                <a:rect l="l" t="t" r="r" b="b"/>
                <a:pathLst>
                  <a:path w="99434" h="90231" extrusionOk="0">
                    <a:moveTo>
                      <a:pt x="31392" y="80041"/>
                    </a:moveTo>
                    <a:cubicBezTo>
                      <a:pt x="31392" y="80041"/>
                      <a:pt x="5753" y="73960"/>
                      <a:pt x="0" y="21696"/>
                    </a:cubicBezTo>
                    <a:cubicBezTo>
                      <a:pt x="1973" y="9369"/>
                      <a:pt x="7725" y="1"/>
                      <a:pt x="13642" y="330"/>
                    </a:cubicBezTo>
                    <a:cubicBezTo>
                      <a:pt x="21037" y="823"/>
                      <a:pt x="33364" y="36816"/>
                      <a:pt x="33364" y="36816"/>
                    </a:cubicBezTo>
                    <a:cubicBezTo>
                      <a:pt x="25146" y="56538"/>
                      <a:pt x="31392" y="80041"/>
                      <a:pt x="31392" y="80041"/>
                    </a:cubicBezTo>
                    <a:close/>
                    <a:moveTo>
                      <a:pt x="99269" y="77411"/>
                    </a:moveTo>
                    <a:cubicBezTo>
                      <a:pt x="99269" y="77411"/>
                      <a:pt x="80697" y="89409"/>
                      <a:pt x="58181" y="90231"/>
                    </a:cubicBezTo>
                    <a:lnTo>
                      <a:pt x="58345" y="72645"/>
                    </a:lnTo>
                    <a:cubicBezTo>
                      <a:pt x="58345" y="72645"/>
                      <a:pt x="58345" y="69687"/>
                      <a:pt x="60811" y="70180"/>
                    </a:cubicBezTo>
                    <a:cubicBezTo>
                      <a:pt x="63276" y="70673"/>
                      <a:pt x="77410" y="75110"/>
                      <a:pt x="85792" y="73467"/>
                    </a:cubicBezTo>
                    <a:cubicBezTo>
                      <a:pt x="94339" y="71988"/>
                      <a:pt x="98283" y="73960"/>
                      <a:pt x="99433" y="77411"/>
                    </a:cubicBezTo>
                    <a:close/>
                  </a:path>
                </a:pathLst>
              </a:custGeom>
              <a:solidFill>
                <a:srgbClr val="FFD5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67;p41">
                <a:extLst>
                  <a:ext uri="{FF2B5EF4-FFF2-40B4-BE49-F238E27FC236}">
                    <a16:creationId xmlns:a16="http://schemas.microsoft.com/office/drawing/2014/main" id="{DC3E3AF8-1B84-D681-C6D0-72719980890E}"/>
                  </a:ext>
                </a:extLst>
              </p:cNvPr>
              <p:cNvSpPr/>
              <p:nvPr/>
            </p:nvSpPr>
            <p:spPr>
              <a:xfrm flipH="1">
                <a:off x="1722308" y="2981490"/>
                <a:ext cx="610742" cy="301420"/>
              </a:xfrm>
              <a:custGeom>
                <a:avLst/>
                <a:gdLst/>
                <a:ahLst/>
                <a:cxnLst/>
                <a:rect l="l" t="t" r="r" b="b"/>
                <a:pathLst>
                  <a:path w="50621" h="24983" extrusionOk="0">
                    <a:moveTo>
                      <a:pt x="2137" y="24818"/>
                    </a:moveTo>
                    <a:cubicBezTo>
                      <a:pt x="0" y="24325"/>
                      <a:pt x="0" y="21367"/>
                      <a:pt x="2137" y="20874"/>
                    </a:cubicBezTo>
                    <a:cubicBezTo>
                      <a:pt x="2137" y="20874"/>
                      <a:pt x="29419" y="20874"/>
                      <a:pt x="45526" y="2302"/>
                    </a:cubicBezTo>
                    <a:cubicBezTo>
                      <a:pt x="46676" y="1"/>
                      <a:pt x="50621" y="3452"/>
                      <a:pt x="48648" y="4931"/>
                    </a:cubicBezTo>
                    <a:cubicBezTo>
                      <a:pt x="31227" y="24982"/>
                      <a:pt x="2137" y="24818"/>
                      <a:pt x="2137" y="2481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68;p41">
                <a:extLst>
                  <a:ext uri="{FF2B5EF4-FFF2-40B4-BE49-F238E27FC236}">
                    <a16:creationId xmlns:a16="http://schemas.microsoft.com/office/drawing/2014/main" id="{A3C8DFA8-8EEB-F905-425C-635A1B307A1A}"/>
                  </a:ext>
                </a:extLst>
              </p:cNvPr>
              <p:cNvSpPr/>
              <p:nvPr/>
            </p:nvSpPr>
            <p:spPr>
              <a:xfrm flipH="1">
                <a:off x="2223983" y="2255744"/>
                <a:ext cx="471947" cy="727749"/>
              </a:xfrm>
              <a:custGeom>
                <a:avLst/>
                <a:gdLst/>
                <a:ahLst/>
                <a:cxnLst/>
                <a:rect l="l" t="t" r="r" b="b"/>
                <a:pathLst>
                  <a:path w="39117" h="60319" extrusionOk="0">
                    <a:moveTo>
                      <a:pt x="39116" y="8876"/>
                    </a:moveTo>
                    <a:cubicBezTo>
                      <a:pt x="39116" y="8876"/>
                      <a:pt x="35665" y="987"/>
                      <a:pt x="33035" y="494"/>
                    </a:cubicBezTo>
                    <a:cubicBezTo>
                      <a:pt x="30406" y="1"/>
                      <a:pt x="5917" y="7561"/>
                      <a:pt x="3452" y="8383"/>
                    </a:cubicBezTo>
                    <a:cubicBezTo>
                      <a:pt x="987" y="9204"/>
                      <a:pt x="1" y="13313"/>
                      <a:pt x="987" y="22846"/>
                    </a:cubicBezTo>
                    <a:cubicBezTo>
                      <a:pt x="2137" y="32214"/>
                      <a:pt x="3452" y="45526"/>
                      <a:pt x="2302" y="50950"/>
                    </a:cubicBezTo>
                    <a:cubicBezTo>
                      <a:pt x="1151" y="56374"/>
                      <a:pt x="12163" y="60318"/>
                      <a:pt x="21531" y="44212"/>
                    </a:cubicBezTo>
                    <a:cubicBezTo>
                      <a:pt x="27940" y="32707"/>
                      <a:pt x="33857" y="20873"/>
                      <a:pt x="39116" y="887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69;p41">
                <a:extLst>
                  <a:ext uri="{FF2B5EF4-FFF2-40B4-BE49-F238E27FC236}">
                    <a16:creationId xmlns:a16="http://schemas.microsoft.com/office/drawing/2014/main" id="{71405C2D-FF91-1547-7CE8-DEB259E72973}"/>
                  </a:ext>
                </a:extLst>
              </p:cNvPr>
              <p:cNvSpPr/>
              <p:nvPr/>
            </p:nvSpPr>
            <p:spPr>
              <a:xfrm flipH="1">
                <a:off x="2223983" y="2261692"/>
                <a:ext cx="458060" cy="721801"/>
              </a:xfrm>
              <a:custGeom>
                <a:avLst/>
                <a:gdLst/>
                <a:ahLst/>
                <a:cxnLst/>
                <a:rect l="l" t="t" r="r" b="b"/>
                <a:pathLst>
                  <a:path w="37966" h="59826" extrusionOk="0">
                    <a:moveTo>
                      <a:pt x="37965" y="8383"/>
                    </a:moveTo>
                    <a:cubicBezTo>
                      <a:pt x="37965" y="8383"/>
                      <a:pt x="34514" y="494"/>
                      <a:pt x="31884" y="1"/>
                    </a:cubicBezTo>
                    <a:cubicBezTo>
                      <a:pt x="28104" y="329"/>
                      <a:pt x="24324" y="1151"/>
                      <a:pt x="20544" y="2466"/>
                    </a:cubicBezTo>
                    <a:cubicBezTo>
                      <a:pt x="22516" y="3945"/>
                      <a:pt x="23502" y="6575"/>
                      <a:pt x="23009" y="9040"/>
                    </a:cubicBezTo>
                    <a:cubicBezTo>
                      <a:pt x="21859" y="15779"/>
                      <a:pt x="16435" y="44869"/>
                      <a:pt x="1644" y="47499"/>
                    </a:cubicBezTo>
                    <a:cubicBezTo>
                      <a:pt x="1479" y="48485"/>
                      <a:pt x="1479" y="49471"/>
                      <a:pt x="1151" y="50457"/>
                    </a:cubicBezTo>
                    <a:cubicBezTo>
                      <a:pt x="0" y="55881"/>
                      <a:pt x="11012" y="59825"/>
                      <a:pt x="20380" y="43719"/>
                    </a:cubicBezTo>
                    <a:cubicBezTo>
                      <a:pt x="26789" y="32214"/>
                      <a:pt x="32706" y="20380"/>
                      <a:pt x="37965" y="8383"/>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70;p41">
                <a:extLst>
                  <a:ext uri="{FF2B5EF4-FFF2-40B4-BE49-F238E27FC236}">
                    <a16:creationId xmlns:a16="http://schemas.microsoft.com/office/drawing/2014/main" id="{B63D19F6-E33F-BB48-BE40-0A2B4ABF3A8B}"/>
                  </a:ext>
                </a:extLst>
              </p:cNvPr>
              <p:cNvSpPr/>
              <p:nvPr/>
            </p:nvSpPr>
            <p:spPr>
              <a:xfrm flipH="1">
                <a:off x="2245796" y="2275579"/>
                <a:ext cx="85275" cy="170539"/>
              </a:xfrm>
              <a:custGeom>
                <a:avLst/>
                <a:gdLst/>
                <a:ahLst/>
                <a:cxnLst/>
                <a:rect l="l" t="t" r="r" b="b"/>
                <a:pathLst>
                  <a:path w="7068" h="14135" extrusionOk="0">
                    <a:moveTo>
                      <a:pt x="5753" y="4766"/>
                    </a:moveTo>
                    <a:cubicBezTo>
                      <a:pt x="5095" y="3123"/>
                      <a:pt x="4274" y="1808"/>
                      <a:pt x="3123" y="658"/>
                    </a:cubicBezTo>
                    <a:cubicBezTo>
                      <a:pt x="1973" y="0"/>
                      <a:pt x="0" y="4109"/>
                      <a:pt x="493" y="9040"/>
                    </a:cubicBezTo>
                    <a:cubicBezTo>
                      <a:pt x="987" y="14135"/>
                      <a:pt x="7068" y="9204"/>
                      <a:pt x="5753" y="476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71;p41">
                <a:extLst>
                  <a:ext uri="{FF2B5EF4-FFF2-40B4-BE49-F238E27FC236}">
                    <a16:creationId xmlns:a16="http://schemas.microsoft.com/office/drawing/2014/main" id="{3365BEB5-AA77-BA0B-7836-58273F768260}"/>
                  </a:ext>
                </a:extLst>
              </p:cNvPr>
              <p:cNvSpPr/>
              <p:nvPr/>
            </p:nvSpPr>
            <p:spPr>
              <a:xfrm flipH="1">
                <a:off x="1395129" y="2325154"/>
                <a:ext cx="444185" cy="763425"/>
              </a:xfrm>
              <a:custGeom>
                <a:avLst/>
                <a:gdLst/>
                <a:ahLst/>
                <a:cxnLst/>
                <a:rect l="l" t="t" r="r" b="b"/>
                <a:pathLst>
                  <a:path w="36816" h="63276" extrusionOk="0">
                    <a:moveTo>
                      <a:pt x="1" y="6738"/>
                    </a:moveTo>
                    <a:cubicBezTo>
                      <a:pt x="1" y="6738"/>
                      <a:pt x="5260" y="0"/>
                      <a:pt x="7890" y="164"/>
                    </a:cubicBezTo>
                    <a:cubicBezTo>
                      <a:pt x="10684" y="329"/>
                      <a:pt x="32542" y="13641"/>
                      <a:pt x="34679" y="15120"/>
                    </a:cubicBezTo>
                    <a:cubicBezTo>
                      <a:pt x="36816" y="16600"/>
                      <a:pt x="36816" y="20873"/>
                      <a:pt x="33364" y="29748"/>
                    </a:cubicBezTo>
                    <a:cubicBezTo>
                      <a:pt x="30077" y="38787"/>
                      <a:pt x="25475" y="51114"/>
                      <a:pt x="25147" y="56702"/>
                    </a:cubicBezTo>
                    <a:cubicBezTo>
                      <a:pt x="24982" y="62125"/>
                      <a:pt x="13313" y="63276"/>
                      <a:pt x="8383" y="45361"/>
                    </a:cubicBezTo>
                    <a:cubicBezTo>
                      <a:pt x="4931" y="32542"/>
                      <a:pt x="2137" y="19722"/>
                      <a:pt x="1" y="673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72;p41">
                <a:extLst>
                  <a:ext uri="{FF2B5EF4-FFF2-40B4-BE49-F238E27FC236}">
                    <a16:creationId xmlns:a16="http://schemas.microsoft.com/office/drawing/2014/main" id="{C8358461-5CE5-7652-0768-30EDD9A75296}"/>
                  </a:ext>
                </a:extLst>
              </p:cNvPr>
              <p:cNvSpPr/>
              <p:nvPr/>
            </p:nvSpPr>
            <p:spPr>
              <a:xfrm flipH="1">
                <a:off x="1500227" y="2325154"/>
                <a:ext cx="339087" cy="763425"/>
              </a:xfrm>
              <a:custGeom>
                <a:avLst/>
                <a:gdLst/>
                <a:ahLst/>
                <a:cxnLst/>
                <a:rect l="l" t="t" r="r" b="b"/>
                <a:pathLst>
                  <a:path w="28105" h="63276" extrusionOk="0">
                    <a:moveTo>
                      <a:pt x="1" y="6738"/>
                    </a:moveTo>
                    <a:cubicBezTo>
                      <a:pt x="1" y="6738"/>
                      <a:pt x="5260" y="0"/>
                      <a:pt x="7890" y="164"/>
                    </a:cubicBezTo>
                    <a:cubicBezTo>
                      <a:pt x="10519" y="986"/>
                      <a:pt x="12820" y="2137"/>
                      <a:pt x="15121" y="3451"/>
                    </a:cubicBezTo>
                    <a:cubicBezTo>
                      <a:pt x="12163" y="8382"/>
                      <a:pt x="11177" y="14299"/>
                      <a:pt x="12163" y="19887"/>
                    </a:cubicBezTo>
                    <a:cubicBezTo>
                      <a:pt x="14135" y="31720"/>
                      <a:pt x="19066" y="41253"/>
                      <a:pt x="28105" y="44375"/>
                    </a:cubicBezTo>
                    <a:cubicBezTo>
                      <a:pt x="26626" y="48320"/>
                      <a:pt x="25640" y="52429"/>
                      <a:pt x="25147" y="56537"/>
                    </a:cubicBezTo>
                    <a:cubicBezTo>
                      <a:pt x="24818" y="62125"/>
                      <a:pt x="13313" y="63276"/>
                      <a:pt x="8218" y="45197"/>
                    </a:cubicBezTo>
                    <a:cubicBezTo>
                      <a:pt x="4767" y="32542"/>
                      <a:pt x="2137" y="19722"/>
                      <a:pt x="1" y="6738"/>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673;p41">
                <a:extLst>
                  <a:ext uri="{FF2B5EF4-FFF2-40B4-BE49-F238E27FC236}">
                    <a16:creationId xmlns:a16="http://schemas.microsoft.com/office/drawing/2014/main" id="{2E952F6D-01AC-C994-6CE9-9E00DDF542C0}"/>
                  </a:ext>
                </a:extLst>
              </p:cNvPr>
              <p:cNvSpPr/>
              <p:nvPr/>
            </p:nvSpPr>
            <p:spPr>
              <a:xfrm flipH="1">
                <a:off x="1726277" y="2342998"/>
                <a:ext cx="99150" cy="172517"/>
              </a:xfrm>
              <a:custGeom>
                <a:avLst/>
                <a:gdLst/>
                <a:ahLst/>
                <a:cxnLst/>
                <a:rect l="l" t="t" r="r" b="b"/>
                <a:pathLst>
                  <a:path w="8218" h="14299" extrusionOk="0">
                    <a:moveTo>
                      <a:pt x="2465" y="3616"/>
                    </a:moveTo>
                    <a:cubicBezTo>
                      <a:pt x="2465" y="3616"/>
                      <a:pt x="4766" y="658"/>
                      <a:pt x="6081" y="329"/>
                    </a:cubicBezTo>
                    <a:cubicBezTo>
                      <a:pt x="7396" y="0"/>
                      <a:pt x="8218" y="4602"/>
                      <a:pt x="6574" y="9368"/>
                    </a:cubicBezTo>
                    <a:cubicBezTo>
                      <a:pt x="4931" y="14299"/>
                      <a:pt x="0" y="7560"/>
                      <a:pt x="2465" y="361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674;p41">
                <a:extLst>
                  <a:ext uri="{FF2B5EF4-FFF2-40B4-BE49-F238E27FC236}">
                    <a16:creationId xmlns:a16="http://schemas.microsoft.com/office/drawing/2014/main" id="{53E43626-D31F-6E7A-8245-D5B1F8C4ECB3}"/>
                  </a:ext>
                </a:extLst>
              </p:cNvPr>
              <p:cNvSpPr/>
              <p:nvPr/>
            </p:nvSpPr>
            <p:spPr>
              <a:xfrm flipH="1">
                <a:off x="1668763" y="2257734"/>
                <a:ext cx="820939" cy="951808"/>
              </a:xfrm>
              <a:custGeom>
                <a:avLst/>
                <a:gdLst/>
                <a:ahLst/>
                <a:cxnLst/>
                <a:rect l="l" t="t" r="r" b="b"/>
                <a:pathLst>
                  <a:path w="68043" h="78890" extrusionOk="0">
                    <a:moveTo>
                      <a:pt x="33528" y="0"/>
                    </a:moveTo>
                    <a:lnTo>
                      <a:pt x="34679" y="0"/>
                    </a:lnTo>
                    <a:cubicBezTo>
                      <a:pt x="64919" y="0"/>
                      <a:pt x="68042" y="45690"/>
                      <a:pt x="58017" y="59989"/>
                    </a:cubicBezTo>
                    <a:cubicBezTo>
                      <a:pt x="54729" y="64591"/>
                      <a:pt x="48648" y="71658"/>
                      <a:pt x="39938" y="74945"/>
                    </a:cubicBezTo>
                    <a:cubicBezTo>
                      <a:pt x="29584" y="78889"/>
                      <a:pt x="17422" y="74781"/>
                      <a:pt x="10026" y="62454"/>
                    </a:cubicBezTo>
                    <a:cubicBezTo>
                      <a:pt x="329" y="60975"/>
                      <a:pt x="0" y="52429"/>
                      <a:pt x="2794" y="46348"/>
                    </a:cubicBezTo>
                    <a:cubicBezTo>
                      <a:pt x="3616" y="44540"/>
                      <a:pt x="5588" y="42567"/>
                      <a:pt x="5588" y="39445"/>
                    </a:cubicBezTo>
                    <a:cubicBezTo>
                      <a:pt x="5588" y="35993"/>
                      <a:pt x="5588" y="30570"/>
                      <a:pt x="5424" y="26625"/>
                    </a:cubicBezTo>
                    <a:cubicBezTo>
                      <a:pt x="4931" y="14299"/>
                      <a:pt x="9861" y="0"/>
                      <a:pt x="3352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675;p41">
                <a:extLst>
                  <a:ext uri="{FF2B5EF4-FFF2-40B4-BE49-F238E27FC236}">
                    <a16:creationId xmlns:a16="http://schemas.microsoft.com/office/drawing/2014/main" id="{8A9B453D-C7F3-8F6B-FC6E-5F89089CB65E}"/>
                  </a:ext>
                </a:extLst>
              </p:cNvPr>
              <p:cNvSpPr/>
              <p:nvPr/>
            </p:nvSpPr>
            <p:spPr>
              <a:xfrm flipH="1">
                <a:off x="1672733" y="2279536"/>
                <a:ext cx="551262" cy="908193"/>
              </a:xfrm>
              <a:custGeom>
                <a:avLst/>
                <a:gdLst/>
                <a:ahLst/>
                <a:cxnLst/>
                <a:rect l="l" t="t" r="r" b="b"/>
                <a:pathLst>
                  <a:path w="45691" h="75275" extrusionOk="0">
                    <a:moveTo>
                      <a:pt x="22352" y="1"/>
                    </a:moveTo>
                    <a:cubicBezTo>
                      <a:pt x="44704" y="494"/>
                      <a:pt x="45690" y="44212"/>
                      <a:pt x="36158" y="57853"/>
                    </a:cubicBezTo>
                    <a:cubicBezTo>
                      <a:pt x="33035" y="62619"/>
                      <a:pt x="26790" y="69851"/>
                      <a:pt x="17915" y="73138"/>
                    </a:cubicBezTo>
                    <a:cubicBezTo>
                      <a:pt x="12162" y="75275"/>
                      <a:pt x="5588" y="74946"/>
                      <a:pt x="0" y="72152"/>
                    </a:cubicBezTo>
                    <a:cubicBezTo>
                      <a:pt x="29419" y="64756"/>
                      <a:pt x="35665" y="34515"/>
                      <a:pt x="33528" y="19066"/>
                    </a:cubicBezTo>
                    <a:cubicBezTo>
                      <a:pt x="32378" y="11506"/>
                      <a:pt x="28269" y="4603"/>
                      <a:pt x="22352" y="1"/>
                    </a:cubicBezTo>
                    <a:close/>
                  </a:path>
                </a:pathLst>
              </a:custGeom>
              <a:solidFill>
                <a:srgbClr val="FFBB1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676;p41">
                <a:extLst>
                  <a:ext uri="{FF2B5EF4-FFF2-40B4-BE49-F238E27FC236}">
                    <a16:creationId xmlns:a16="http://schemas.microsoft.com/office/drawing/2014/main" id="{DCFF4620-A390-9613-0E71-BCE7555FB252}"/>
                  </a:ext>
                </a:extLst>
              </p:cNvPr>
              <p:cNvSpPr/>
              <p:nvPr/>
            </p:nvSpPr>
            <p:spPr>
              <a:xfrm flipH="1">
                <a:off x="1815510" y="2785180"/>
                <a:ext cx="602816" cy="402549"/>
              </a:xfrm>
              <a:custGeom>
                <a:avLst/>
                <a:gdLst/>
                <a:ahLst/>
                <a:cxnLst/>
                <a:rect l="l" t="t" r="r" b="b"/>
                <a:pathLst>
                  <a:path w="49964" h="33365" extrusionOk="0">
                    <a:moveTo>
                      <a:pt x="28105" y="32543"/>
                    </a:moveTo>
                    <a:cubicBezTo>
                      <a:pt x="19230" y="33365"/>
                      <a:pt x="10026" y="28763"/>
                      <a:pt x="4110" y="18737"/>
                    </a:cubicBezTo>
                    <a:cubicBezTo>
                      <a:pt x="2466" y="18573"/>
                      <a:pt x="987" y="17587"/>
                      <a:pt x="1" y="16107"/>
                    </a:cubicBezTo>
                    <a:cubicBezTo>
                      <a:pt x="2631" y="19066"/>
                      <a:pt x="10026" y="17751"/>
                      <a:pt x="11999" y="14957"/>
                    </a:cubicBezTo>
                    <a:cubicBezTo>
                      <a:pt x="14135" y="11999"/>
                      <a:pt x="12820" y="6904"/>
                      <a:pt x="12820" y="6904"/>
                    </a:cubicBezTo>
                    <a:lnTo>
                      <a:pt x="14300" y="6246"/>
                    </a:lnTo>
                    <a:cubicBezTo>
                      <a:pt x="14300" y="6246"/>
                      <a:pt x="17751" y="1"/>
                      <a:pt x="16765" y="7232"/>
                    </a:cubicBezTo>
                    <a:cubicBezTo>
                      <a:pt x="15943" y="14300"/>
                      <a:pt x="22353" y="20052"/>
                      <a:pt x="31228" y="16601"/>
                    </a:cubicBezTo>
                    <a:cubicBezTo>
                      <a:pt x="36651" y="14628"/>
                      <a:pt x="41418" y="11177"/>
                      <a:pt x="45033" y="6575"/>
                    </a:cubicBezTo>
                    <a:cubicBezTo>
                      <a:pt x="46348" y="5096"/>
                      <a:pt x="44540" y="3945"/>
                      <a:pt x="45362" y="3781"/>
                    </a:cubicBezTo>
                    <a:cubicBezTo>
                      <a:pt x="47006" y="3945"/>
                      <a:pt x="48485" y="4931"/>
                      <a:pt x="49142" y="6246"/>
                    </a:cubicBezTo>
                    <a:cubicBezTo>
                      <a:pt x="49964" y="8054"/>
                      <a:pt x="49471" y="9205"/>
                      <a:pt x="48320" y="7890"/>
                    </a:cubicBezTo>
                    <a:cubicBezTo>
                      <a:pt x="47334" y="6575"/>
                      <a:pt x="47006" y="8219"/>
                      <a:pt x="47006" y="8219"/>
                    </a:cubicBezTo>
                    <a:cubicBezTo>
                      <a:pt x="46020" y="16765"/>
                      <a:pt x="40760" y="24325"/>
                      <a:pt x="33200" y="28270"/>
                    </a:cubicBezTo>
                    <a:cubicBezTo>
                      <a:pt x="29256" y="29913"/>
                      <a:pt x="28269" y="31557"/>
                      <a:pt x="28105" y="325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677;p41">
                <a:extLst>
                  <a:ext uri="{FF2B5EF4-FFF2-40B4-BE49-F238E27FC236}">
                    <a16:creationId xmlns:a16="http://schemas.microsoft.com/office/drawing/2014/main" id="{9D968C91-5E2D-69A3-7EFE-DF272FCF4C51}"/>
                  </a:ext>
                </a:extLst>
              </p:cNvPr>
              <p:cNvSpPr/>
              <p:nvPr/>
            </p:nvSpPr>
            <p:spPr>
              <a:xfrm flipH="1">
                <a:off x="1878960" y="2918040"/>
                <a:ext cx="489791" cy="235979"/>
              </a:xfrm>
              <a:custGeom>
                <a:avLst/>
                <a:gdLst/>
                <a:ahLst/>
                <a:cxnLst/>
                <a:rect l="l" t="t" r="r" b="b"/>
                <a:pathLst>
                  <a:path w="40596" h="19559" extrusionOk="0">
                    <a:moveTo>
                      <a:pt x="987" y="9204"/>
                    </a:moveTo>
                    <a:cubicBezTo>
                      <a:pt x="658" y="8711"/>
                      <a:pt x="329" y="8218"/>
                      <a:pt x="1" y="7725"/>
                    </a:cubicBezTo>
                    <a:cubicBezTo>
                      <a:pt x="1" y="7725"/>
                      <a:pt x="8218" y="8876"/>
                      <a:pt x="10355" y="2301"/>
                    </a:cubicBezTo>
                    <a:cubicBezTo>
                      <a:pt x="10355" y="2301"/>
                      <a:pt x="13149" y="8383"/>
                      <a:pt x="22024" y="8383"/>
                    </a:cubicBezTo>
                    <a:cubicBezTo>
                      <a:pt x="31063" y="8383"/>
                      <a:pt x="40596" y="1"/>
                      <a:pt x="40596" y="1"/>
                    </a:cubicBezTo>
                    <a:cubicBezTo>
                      <a:pt x="40596" y="1"/>
                      <a:pt x="37802" y="15450"/>
                      <a:pt x="22846" y="17422"/>
                    </a:cubicBezTo>
                    <a:cubicBezTo>
                      <a:pt x="7890" y="19559"/>
                      <a:pt x="3945" y="8711"/>
                      <a:pt x="3945" y="8711"/>
                    </a:cubicBezTo>
                    <a:cubicBezTo>
                      <a:pt x="3945" y="8711"/>
                      <a:pt x="1480" y="8218"/>
                      <a:pt x="987" y="9204"/>
                    </a:cubicBezTo>
                    <a:close/>
                  </a:path>
                </a:pathLst>
              </a:custGeom>
              <a:solidFill>
                <a:schemeClr val="dk1"/>
              </a:solidFill>
              <a:ln w="12325" cap="rnd" cmpd="sng">
                <a:solidFill>
                  <a:srgbClr val="0C0E0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678;p41">
                <a:extLst>
                  <a:ext uri="{FF2B5EF4-FFF2-40B4-BE49-F238E27FC236}">
                    <a16:creationId xmlns:a16="http://schemas.microsoft.com/office/drawing/2014/main" id="{C37F9786-CAE3-5BBF-B2F3-0AAF689641A9}"/>
                  </a:ext>
                </a:extLst>
              </p:cNvPr>
              <p:cNvSpPr/>
              <p:nvPr/>
            </p:nvSpPr>
            <p:spPr>
              <a:xfrm flipH="1">
                <a:off x="2146646" y="2765357"/>
                <a:ext cx="166581" cy="120964"/>
              </a:xfrm>
              <a:custGeom>
                <a:avLst/>
                <a:gdLst/>
                <a:ahLst/>
                <a:cxnLst/>
                <a:rect l="l" t="t" r="r" b="b"/>
                <a:pathLst>
                  <a:path w="13807" h="10026" extrusionOk="0">
                    <a:moveTo>
                      <a:pt x="6246" y="10026"/>
                    </a:moveTo>
                    <a:cubicBezTo>
                      <a:pt x="2466" y="7725"/>
                      <a:pt x="1" y="5095"/>
                      <a:pt x="329" y="3452"/>
                    </a:cubicBezTo>
                    <a:cubicBezTo>
                      <a:pt x="658" y="0"/>
                      <a:pt x="13806" y="1480"/>
                      <a:pt x="13313" y="4931"/>
                    </a:cubicBezTo>
                    <a:cubicBezTo>
                      <a:pt x="12984" y="6574"/>
                      <a:pt x="10190" y="8547"/>
                      <a:pt x="6246" y="1002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679;p41">
                <a:extLst>
                  <a:ext uri="{FF2B5EF4-FFF2-40B4-BE49-F238E27FC236}">
                    <a16:creationId xmlns:a16="http://schemas.microsoft.com/office/drawing/2014/main" id="{11446077-8DB4-3571-B0C1-F9E0F09F8256}"/>
                  </a:ext>
                </a:extLst>
              </p:cNvPr>
              <p:cNvSpPr/>
              <p:nvPr/>
            </p:nvSpPr>
            <p:spPr>
              <a:xfrm flipH="1">
                <a:off x="1995954" y="3025117"/>
                <a:ext cx="337096" cy="368839"/>
              </a:xfrm>
              <a:custGeom>
                <a:avLst/>
                <a:gdLst/>
                <a:ahLst/>
                <a:cxnLst/>
                <a:rect l="l" t="t" r="r" b="b"/>
                <a:pathLst>
                  <a:path w="27940" h="30571" extrusionOk="0">
                    <a:moveTo>
                      <a:pt x="27940" y="5589"/>
                    </a:moveTo>
                    <a:cubicBezTo>
                      <a:pt x="23995" y="1808"/>
                      <a:pt x="18243" y="1151"/>
                      <a:pt x="13477" y="3781"/>
                    </a:cubicBezTo>
                    <a:cubicBezTo>
                      <a:pt x="13477" y="3781"/>
                      <a:pt x="7396" y="1"/>
                      <a:pt x="3616" y="3781"/>
                    </a:cubicBezTo>
                    <a:cubicBezTo>
                      <a:pt x="0" y="7725"/>
                      <a:pt x="164" y="20216"/>
                      <a:pt x="3123" y="25475"/>
                    </a:cubicBezTo>
                    <a:cubicBezTo>
                      <a:pt x="6081" y="30570"/>
                      <a:pt x="15778" y="29584"/>
                      <a:pt x="16928" y="22353"/>
                    </a:cubicBezTo>
                    <a:cubicBezTo>
                      <a:pt x="18079" y="15121"/>
                      <a:pt x="19722" y="5753"/>
                      <a:pt x="25310" y="6903"/>
                    </a:cubicBezTo>
                    <a:cubicBezTo>
                      <a:pt x="25475" y="6903"/>
                      <a:pt x="26625" y="6410"/>
                      <a:pt x="27940" y="5589"/>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680;p41">
                <a:extLst>
                  <a:ext uri="{FF2B5EF4-FFF2-40B4-BE49-F238E27FC236}">
                    <a16:creationId xmlns:a16="http://schemas.microsoft.com/office/drawing/2014/main" id="{3AEF806A-ACA9-D4DF-BD80-CD39678CF5E8}"/>
                  </a:ext>
                </a:extLst>
              </p:cNvPr>
              <p:cNvSpPr/>
              <p:nvPr/>
            </p:nvSpPr>
            <p:spPr>
              <a:xfrm flipH="1">
                <a:off x="2279506" y="2523442"/>
                <a:ext cx="65453" cy="103120"/>
              </a:xfrm>
              <a:custGeom>
                <a:avLst/>
                <a:gdLst/>
                <a:ahLst/>
                <a:cxnLst/>
                <a:rect l="l" t="t" r="r" b="b"/>
                <a:pathLst>
                  <a:path w="5425" h="8547" extrusionOk="0">
                    <a:moveTo>
                      <a:pt x="2959" y="165"/>
                    </a:moveTo>
                    <a:lnTo>
                      <a:pt x="2959" y="165"/>
                    </a:lnTo>
                    <a:cubicBezTo>
                      <a:pt x="4438" y="165"/>
                      <a:pt x="5425" y="1479"/>
                      <a:pt x="5260" y="2794"/>
                    </a:cubicBezTo>
                    <a:lnTo>
                      <a:pt x="5096" y="6081"/>
                    </a:lnTo>
                    <a:cubicBezTo>
                      <a:pt x="4931" y="7396"/>
                      <a:pt x="3781" y="8547"/>
                      <a:pt x="2466" y="8382"/>
                    </a:cubicBezTo>
                    <a:lnTo>
                      <a:pt x="2466" y="8382"/>
                    </a:lnTo>
                    <a:cubicBezTo>
                      <a:pt x="987" y="8382"/>
                      <a:pt x="1" y="7067"/>
                      <a:pt x="1" y="5753"/>
                    </a:cubicBezTo>
                    <a:lnTo>
                      <a:pt x="330" y="2466"/>
                    </a:lnTo>
                    <a:cubicBezTo>
                      <a:pt x="494" y="986"/>
                      <a:pt x="1644" y="0"/>
                      <a:pt x="2959" y="16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681;p41">
                <a:extLst>
                  <a:ext uri="{FF2B5EF4-FFF2-40B4-BE49-F238E27FC236}">
                    <a16:creationId xmlns:a16="http://schemas.microsoft.com/office/drawing/2014/main" id="{998CCCA7-C246-98CA-C8DE-8675414227D0}"/>
                  </a:ext>
                </a:extLst>
              </p:cNvPr>
              <p:cNvSpPr/>
              <p:nvPr/>
            </p:nvSpPr>
            <p:spPr>
              <a:xfrm flipH="1">
                <a:off x="1932492" y="2551203"/>
                <a:ext cx="65453" cy="103120"/>
              </a:xfrm>
              <a:custGeom>
                <a:avLst/>
                <a:gdLst/>
                <a:ahLst/>
                <a:cxnLst/>
                <a:rect l="l" t="t" r="r" b="b"/>
                <a:pathLst>
                  <a:path w="5425" h="8547" extrusionOk="0">
                    <a:moveTo>
                      <a:pt x="3123" y="0"/>
                    </a:moveTo>
                    <a:lnTo>
                      <a:pt x="3123" y="0"/>
                    </a:lnTo>
                    <a:cubicBezTo>
                      <a:pt x="4438" y="165"/>
                      <a:pt x="5424" y="1315"/>
                      <a:pt x="5424" y="2794"/>
                    </a:cubicBezTo>
                    <a:lnTo>
                      <a:pt x="5095" y="6081"/>
                    </a:lnTo>
                    <a:cubicBezTo>
                      <a:pt x="5095" y="7396"/>
                      <a:pt x="3781" y="8547"/>
                      <a:pt x="2466" y="8382"/>
                    </a:cubicBezTo>
                    <a:lnTo>
                      <a:pt x="2466" y="8382"/>
                    </a:lnTo>
                    <a:cubicBezTo>
                      <a:pt x="987" y="8218"/>
                      <a:pt x="1" y="7067"/>
                      <a:pt x="1" y="5588"/>
                    </a:cubicBezTo>
                    <a:lnTo>
                      <a:pt x="329" y="2466"/>
                    </a:lnTo>
                    <a:cubicBezTo>
                      <a:pt x="494" y="986"/>
                      <a:pt x="1644" y="0"/>
                      <a:pt x="31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Title 4">
            <a:extLst>
              <a:ext uri="{FF2B5EF4-FFF2-40B4-BE49-F238E27FC236}">
                <a16:creationId xmlns:a16="http://schemas.microsoft.com/office/drawing/2014/main" id="{EC5D2308-1BFF-E52A-EDCB-17B77710355D}"/>
              </a:ext>
            </a:extLst>
          </p:cNvPr>
          <p:cNvSpPr>
            <a:spLocks noGrp="1"/>
          </p:cNvSpPr>
          <p:nvPr>
            <p:ph type="title"/>
          </p:nvPr>
        </p:nvSpPr>
        <p:spPr>
          <a:xfrm>
            <a:off x="973472" y="339044"/>
            <a:ext cx="7200897" cy="977900"/>
          </a:xfrm>
        </p:spPr>
        <p:txBody>
          <a:bodyPr/>
          <a:lstStyle/>
          <a:p>
            <a:pPr algn="ctr"/>
            <a:r>
              <a:rPr lang="en-US" dirty="0"/>
              <a:t>DEPLOYMENT - HARDWARE</a:t>
            </a:r>
            <a:endParaRPr lang="en-IN" dirty="0"/>
          </a:p>
        </p:txBody>
      </p:sp>
      <p:pic>
        <p:nvPicPr>
          <p:cNvPr id="2" name="Picture 1">
            <a:extLst>
              <a:ext uri="{FF2B5EF4-FFF2-40B4-BE49-F238E27FC236}">
                <a16:creationId xmlns:a16="http://schemas.microsoft.com/office/drawing/2014/main" id="{26F61D31-5837-9849-2A78-67BFFAF1906D}"/>
              </a:ext>
            </a:extLst>
          </p:cNvPr>
          <p:cNvPicPr>
            <a:picLocks noChangeAspect="1"/>
          </p:cNvPicPr>
          <p:nvPr/>
        </p:nvPicPr>
        <p:blipFill>
          <a:blip r:embed="rId3"/>
          <a:stretch>
            <a:fillRect/>
          </a:stretch>
        </p:blipFill>
        <p:spPr>
          <a:xfrm>
            <a:off x="1935346" y="1277606"/>
            <a:ext cx="5355772" cy="3218636"/>
          </a:xfrm>
          <a:prstGeom prst="rect">
            <a:avLst/>
          </a:prstGeom>
        </p:spPr>
      </p:pic>
      <p:grpSp>
        <p:nvGrpSpPr>
          <p:cNvPr id="3" name="Google Shape;1446;p38">
            <a:extLst>
              <a:ext uri="{FF2B5EF4-FFF2-40B4-BE49-F238E27FC236}">
                <a16:creationId xmlns:a16="http://schemas.microsoft.com/office/drawing/2014/main" id="{FAE6D094-25D2-D484-83CE-23AAA58F78D3}"/>
              </a:ext>
            </a:extLst>
          </p:cNvPr>
          <p:cNvGrpSpPr/>
          <p:nvPr/>
        </p:nvGrpSpPr>
        <p:grpSpPr>
          <a:xfrm>
            <a:off x="-151243" y="1720015"/>
            <a:ext cx="2098919" cy="2039286"/>
            <a:chOff x="6442845" y="1367341"/>
            <a:chExt cx="2281832" cy="2039286"/>
          </a:xfrm>
        </p:grpSpPr>
        <p:sp>
          <p:nvSpPr>
            <p:cNvPr id="4" name="Google Shape;1447;p38">
              <a:extLst>
                <a:ext uri="{FF2B5EF4-FFF2-40B4-BE49-F238E27FC236}">
                  <a16:creationId xmlns:a16="http://schemas.microsoft.com/office/drawing/2014/main" id="{21C98966-EB62-42C0-18EA-25E5FE01FA10}"/>
                </a:ext>
              </a:extLst>
            </p:cNvPr>
            <p:cNvSpPr/>
            <p:nvPr/>
          </p:nvSpPr>
          <p:spPr>
            <a:xfrm rot="932128">
              <a:off x="6498554" y="2415044"/>
              <a:ext cx="1843086" cy="667406"/>
            </a:xfrm>
            <a:custGeom>
              <a:avLst/>
              <a:gdLst/>
              <a:ahLst/>
              <a:cxnLst/>
              <a:rect l="l" t="t" r="r" b="b"/>
              <a:pathLst>
                <a:path w="43340" h="15694" extrusionOk="0">
                  <a:moveTo>
                    <a:pt x="8178" y="0"/>
                  </a:moveTo>
                  <a:cubicBezTo>
                    <a:pt x="7453" y="0"/>
                    <a:pt x="6722" y="93"/>
                    <a:pt x="6038" y="280"/>
                  </a:cubicBezTo>
                  <a:cubicBezTo>
                    <a:pt x="4255" y="736"/>
                    <a:pt x="2596" y="1151"/>
                    <a:pt x="855" y="1773"/>
                  </a:cubicBezTo>
                  <a:cubicBezTo>
                    <a:pt x="1" y="2070"/>
                    <a:pt x="311" y="3232"/>
                    <a:pt x="1071" y="3232"/>
                  </a:cubicBezTo>
                  <a:cubicBezTo>
                    <a:pt x="1159" y="3232"/>
                    <a:pt x="1253" y="3217"/>
                    <a:pt x="1353" y="3182"/>
                  </a:cubicBezTo>
                  <a:lnTo>
                    <a:pt x="1311" y="3182"/>
                  </a:lnTo>
                  <a:cubicBezTo>
                    <a:pt x="2928" y="2685"/>
                    <a:pt x="4670" y="2312"/>
                    <a:pt x="6328" y="1938"/>
                  </a:cubicBezTo>
                  <a:cubicBezTo>
                    <a:pt x="6790" y="1841"/>
                    <a:pt x="7251" y="1801"/>
                    <a:pt x="7712" y="1801"/>
                  </a:cubicBezTo>
                  <a:cubicBezTo>
                    <a:pt x="8039" y="1801"/>
                    <a:pt x="8365" y="1821"/>
                    <a:pt x="8691" y="1855"/>
                  </a:cubicBezTo>
                  <a:cubicBezTo>
                    <a:pt x="9065" y="1897"/>
                    <a:pt x="9438" y="1980"/>
                    <a:pt x="9811" y="2104"/>
                  </a:cubicBezTo>
                  <a:cubicBezTo>
                    <a:pt x="10018" y="2146"/>
                    <a:pt x="10184" y="2187"/>
                    <a:pt x="10391" y="2270"/>
                  </a:cubicBezTo>
                  <a:cubicBezTo>
                    <a:pt x="10557" y="2353"/>
                    <a:pt x="10723" y="2436"/>
                    <a:pt x="10930" y="2519"/>
                  </a:cubicBezTo>
                  <a:cubicBezTo>
                    <a:pt x="14206" y="3887"/>
                    <a:pt x="17440" y="5255"/>
                    <a:pt x="20715" y="6582"/>
                  </a:cubicBezTo>
                  <a:cubicBezTo>
                    <a:pt x="23908" y="7826"/>
                    <a:pt x="27059" y="9153"/>
                    <a:pt x="30418" y="10231"/>
                  </a:cubicBezTo>
                  <a:cubicBezTo>
                    <a:pt x="31040" y="11060"/>
                    <a:pt x="31703" y="11848"/>
                    <a:pt x="32449" y="12594"/>
                  </a:cubicBezTo>
                  <a:cubicBezTo>
                    <a:pt x="32822" y="13009"/>
                    <a:pt x="33237" y="13423"/>
                    <a:pt x="33693" y="13838"/>
                  </a:cubicBezTo>
                  <a:cubicBezTo>
                    <a:pt x="34149" y="14294"/>
                    <a:pt x="34647" y="14667"/>
                    <a:pt x="35227" y="14958"/>
                  </a:cubicBezTo>
                  <a:cubicBezTo>
                    <a:pt x="35808" y="15248"/>
                    <a:pt x="36471" y="15414"/>
                    <a:pt x="37093" y="15497"/>
                  </a:cubicBezTo>
                  <a:cubicBezTo>
                    <a:pt x="37715" y="15579"/>
                    <a:pt x="38295" y="15621"/>
                    <a:pt x="38834" y="15662"/>
                  </a:cubicBezTo>
                  <a:cubicBezTo>
                    <a:pt x="39415" y="15683"/>
                    <a:pt x="39985" y="15693"/>
                    <a:pt x="40550" y="15693"/>
                  </a:cubicBezTo>
                  <a:cubicBezTo>
                    <a:pt x="41115" y="15693"/>
                    <a:pt x="41675" y="15683"/>
                    <a:pt x="42234" y="15662"/>
                  </a:cubicBezTo>
                  <a:cubicBezTo>
                    <a:pt x="43340" y="15621"/>
                    <a:pt x="43313" y="14003"/>
                    <a:pt x="42234" y="14003"/>
                  </a:cubicBezTo>
                  <a:cubicBezTo>
                    <a:pt x="42220" y="14003"/>
                    <a:pt x="42207" y="14003"/>
                    <a:pt x="42193" y="14004"/>
                  </a:cubicBezTo>
                  <a:lnTo>
                    <a:pt x="42151" y="14045"/>
                  </a:lnTo>
                  <a:cubicBezTo>
                    <a:pt x="41115" y="14045"/>
                    <a:pt x="40037" y="14004"/>
                    <a:pt x="38959" y="13880"/>
                  </a:cubicBezTo>
                  <a:cubicBezTo>
                    <a:pt x="38461" y="13838"/>
                    <a:pt x="37922" y="13755"/>
                    <a:pt x="37425" y="13672"/>
                  </a:cubicBezTo>
                  <a:cubicBezTo>
                    <a:pt x="36969" y="13589"/>
                    <a:pt x="36554" y="13465"/>
                    <a:pt x="36139" y="13258"/>
                  </a:cubicBezTo>
                  <a:cubicBezTo>
                    <a:pt x="35766" y="12967"/>
                    <a:pt x="35435" y="12677"/>
                    <a:pt x="35103" y="12345"/>
                  </a:cubicBezTo>
                  <a:cubicBezTo>
                    <a:pt x="34771" y="12014"/>
                    <a:pt x="34398" y="11599"/>
                    <a:pt x="34066" y="11184"/>
                  </a:cubicBezTo>
                  <a:cubicBezTo>
                    <a:pt x="33942" y="11060"/>
                    <a:pt x="33859" y="10894"/>
                    <a:pt x="33735" y="10770"/>
                  </a:cubicBezTo>
                  <a:cubicBezTo>
                    <a:pt x="34688" y="10645"/>
                    <a:pt x="35600" y="10438"/>
                    <a:pt x="36513" y="10189"/>
                  </a:cubicBezTo>
                  <a:cubicBezTo>
                    <a:pt x="38254" y="9650"/>
                    <a:pt x="39954" y="8946"/>
                    <a:pt x="41571" y="8116"/>
                  </a:cubicBezTo>
                  <a:cubicBezTo>
                    <a:pt x="42711" y="7528"/>
                    <a:pt x="42155" y="5961"/>
                    <a:pt x="41060" y="5961"/>
                  </a:cubicBezTo>
                  <a:cubicBezTo>
                    <a:pt x="40921" y="5961"/>
                    <a:pt x="40772" y="5987"/>
                    <a:pt x="40617" y="6043"/>
                  </a:cubicBezTo>
                  <a:cubicBezTo>
                    <a:pt x="39042" y="6707"/>
                    <a:pt x="37425" y="7246"/>
                    <a:pt x="35808" y="7743"/>
                  </a:cubicBezTo>
                  <a:cubicBezTo>
                    <a:pt x="35061" y="7992"/>
                    <a:pt x="34274" y="8158"/>
                    <a:pt x="33486" y="8282"/>
                  </a:cubicBezTo>
                  <a:lnTo>
                    <a:pt x="32698" y="8282"/>
                  </a:lnTo>
                  <a:lnTo>
                    <a:pt x="32491" y="8241"/>
                  </a:lnTo>
                  <a:cubicBezTo>
                    <a:pt x="32325" y="8199"/>
                    <a:pt x="32159" y="8158"/>
                    <a:pt x="31993" y="8116"/>
                  </a:cubicBezTo>
                  <a:cubicBezTo>
                    <a:pt x="31786" y="8075"/>
                    <a:pt x="31579" y="8033"/>
                    <a:pt x="31371" y="7950"/>
                  </a:cubicBezTo>
                  <a:cubicBezTo>
                    <a:pt x="28096" y="6997"/>
                    <a:pt x="24779" y="5753"/>
                    <a:pt x="21545" y="4551"/>
                  </a:cubicBezTo>
                  <a:cubicBezTo>
                    <a:pt x="18269" y="3348"/>
                    <a:pt x="14994" y="2063"/>
                    <a:pt x="11718" y="736"/>
                  </a:cubicBezTo>
                  <a:lnTo>
                    <a:pt x="11055" y="487"/>
                  </a:lnTo>
                  <a:cubicBezTo>
                    <a:pt x="10847" y="446"/>
                    <a:pt x="10599" y="363"/>
                    <a:pt x="10350" y="280"/>
                  </a:cubicBezTo>
                  <a:cubicBezTo>
                    <a:pt x="9894" y="156"/>
                    <a:pt x="9396" y="73"/>
                    <a:pt x="8899" y="31"/>
                  </a:cubicBezTo>
                  <a:cubicBezTo>
                    <a:pt x="8660" y="10"/>
                    <a:pt x="8419" y="0"/>
                    <a:pt x="81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 name="Google Shape;1448;p38">
              <a:extLst>
                <a:ext uri="{FF2B5EF4-FFF2-40B4-BE49-F238E27FC236}">
                  <a16:creationId xmlns:a16="http://schemas.microsoft.com/office/drawing/2014/main" id="{D9F35FE6-B23F-7FBC-3260-70420846AD83}"/>
                </a:ext>
              </a:extLst>
            </p:cNvPr>
            <p:cNvGrpSpPr/>
            <p:nvPr/>
          </p:nvGrpSpPr>
          <p:grpSpPr>
            <a:xfrm>
              <a:off x="6632368" y="1367341"/>
              <a:ext cx="2092310" cy="2039286"/>
              <a:chOff x="6622965" y="1062541"/>
              <a:chExt cx="2092310" cy="2039286"/>
            </a:xfrm>
          </p:grpSpPr>
          <p:sp>
            <p:nvSpPr>
              <p:cNvPr id="8" name="Google Shape;1449;p38">
                <a:extLst>
                  <a:ext uri="{FF2B5EF4-FFF2-40B4-BE49-F238E27FC236}">
                    <a16:creationId xmlns:a16="http://schemas.microsoft.com/office/drawing/2014/main" id="{7D5B8EA6-D0D0-96BD-EC3E-6565BBD7AF79}"/>
                  </a:ext>
                </a:extLst>
              </p:cNvPr>
              <p:cNvSpPr/>
              <p:nvPr/>
            </p:nvSpPr>
            <p:spPr>
              <a:xfrm rot="932128">
                <a:off x="6723126" y="2214548"/>
                <a:ext cx="571297" cy="825859"/>
              </a:xfrm>
              <a:custGeom>
                <a:avLst/>
                <a:gdLst/>
                <a:ahLst/>
                <a:cxnLst/>
                <a:rect l="l" t="t" r="r" b="b"/>
                <a:pathLst>
                  <a:path w="13434" h="19420" extrusionOk="0">
                    <a:moveTo>
                      <a:pt x="11363" y="1"/>
                    </a:moveTo>
                    <a:cubicBezTo>
                      <a:pt x="10627" y="1"/>
                      <a:pt x="9887" y="437"/>
                      <a:pt x="9329" y="1783"/>
                    </a:cubicBezTo>
                    <a:cubicBezTo>
                      <a:pt x="6675" y="6302"/>
                      <a:pt x="0" y="12024"/>
                      <a:pt x="1866" y="13475"/>
                    </a:cubicBezTo>
                    <a:cubicBezTo>
                      <a:pt x="2424" y="13909"/>
                      <a:pt x="2971" y="14061"/>
                      <a:pt x="3464" y="14061"/>
                    </a:cubicBezTo>
                    <a:cubicBezTo>
                      <a:pt x="4618" y="14061"/>
                      <a:pt x="5473" y="13226"/>
                      <a:pt x="5473" y="13226"/>
                    </a:cubicBezTo>
                    <a:lnTo>
                      <a:pt x="5473" y="13226"/>
                    </a:lnTo>
                    <a:cubicBezTo>
                      <a:pt x="5473" y="13227"/>
                      <a:pt x="2322" y="18409"/>
                      <a:pt x="4893" y="19321"/>
                    </a:cubicBezTo>
                    <a:cubicBezTo>
                      <a:pt x="5085" y="19388"/>
                      <a:pt x="5270" y="19420"/>
                      <a:pt x="5446" y="19420"/>
                    </a:cubicBezTo>
                    <a:cubicBezTo>
                      <a:pt x="7652" y="19420"/>
                      <a:pt x="8541" y="14512"/>
                      <a:pt x="8541" y="14512"/>
                    </a:cubicBezTo>
                    <a:cubicBezTo>
                      <a:pt x="8541" y="14512"/>
                      <a:pt x="9079" y="16606"/>
                      <a:pt x="9980" y="16606"/>
                    </a:cubicBezTo>
                    <a:cubicBezTo>
                      <a:pt x="10427" y="16606"/>
                      <a:pt x="10963" y="16092"/>
                      <a:pt x="11568" y="14553"/>
                    </a:cubicBezTo>
                    <a:cubicBezTo>
                      <a:pt x="13434" y="9951"/>
                      <a:pt x="13019" y="2156"/>
                      <a:pt x="13019" y="2156"/>
                    </a:cubicBezTo>
                    <a:cubicBezTo>
                      <a:pt x="13019" y="2156"/>
                      <a:pt x="12812" y="373"/>
                      <a:pt x="11941" y="83"/>
                    </a:cubicBezTo>
                    <a:cubicBezTo>
                      <a:pt x="11751" y="31"/>
                      <a:pt x="11557" y="1"/>
                      <a:pt x="1136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450;p38">
                <a:extLst>
                  <a:ext uri="{FF2B5EF4-FFF2-40B4-BE49-F238E27FC236}">
                    <a16:creationId xmlns:a16="http://schemas.microsoft.com/office/drawing/2014/main" id="{818DEE26-8E60-FCE0-11F2-1E6DBA7FA7B3}"/>
                  </a:ext>
                </a:extLst>
              </p:cNvPr>
              <p:cNvSpPr/>
              <p:nvPr/>
            </p:nvSpPr>
            <p:spPr>
              <a:xfrm rot="932128">
                <a:off x="6873434" y="2302032"/>
                <a:ext cx="409102" cy="758540"/>
              </a:xfrm>
              <a:custGeom>
                <a:avLst/>
                <a:gdLst/>
                <a:ahLst/>
                <a:cxnLst/>
                <a:rect l="l" t="t" r="r" b="b"/>
                <a:pathLst>
                  <a:path w="9620" h="17837" extrusionOk="0">
                    <a:moveTo>
                      <a:pt x="9081" y="0"/>
                    </a:moveTo>
                    <a:cubicBezTo>
                      <a:pt x="9081" y="0"/>
                      <a:pt x="8708" y="9039"/>
                      <a:pt x="6842" y="10241"/>
                    </a:cubicBezTo>
                    <a:cubicBezTo>
                      <a:pt x="6570" y="10459"/>
                      <a:pt x="6325" y="10543"/>
                      <a:pt x="6106" y="10543"/>
                    </a:cubicBezTo>
                    <a:cubicBezTo>
                      <a:pt x="5324" y="10543"/>
                      <a:pt x="4893" y="9454"/>
                      <a:pt x="4893" y="9454"/>
                    </a:cubicBezTo>
                    <a:cubicBezTo>
                      <a:pt x="4893" y="9454"/>
                      <a:pt x="3680" y="15966"/>
                      <a:pt x="174" y="15966"/>
                    </a:cubicBezTo>
                    <a:cubicBezTo>
                      <a:pt x="130" y="15966"/>
                      <a:pt x="86" y="15965"/>
                      <a:pt x="42" y="15963"/>
                    </a:cubicBezTo>
                    <a:lnTo>
                      <a:pt x="42" y="15963"/>
                    </a:lnTo>
                    <a:cubicBezTo>
                      <a:pt x="1" y="16793"/>
                      <a:pt x="249" y="17456"/>
                      <a:pt x="1079" y="17746"/>
                    </a:cubicBezTo>
                    <a:cubicBezTo>
                      <a:pt x="1262" y="17808"/>
                      <a:pt x="1437" y="17837"/>
                      <a:pt x="1604" y="17837"/>
                    </a:cubicBezTo>
                    <a:cubicBezTo>
                      <a:pt x="3792" y="17837"/>
                      <a:pt x="4686" y="12937"/>
                      <a:pt x="4686" y="12937"/>
                    </a:cubicBezTo>
                    <a:cubicBezTo>
                      <a:pt x="4686" y="12937"/>
                      <a:pt x="5242" y="15013"/>
                      <a:pt x="6156" y="15013"/>
                    </a:cubicBezTo>
                    <a:cubicBezTo>
                      <a:pt x="6609" y="15013"/>
                      <a:pt x="7149" y="14503"/>
                      <a:pt x="7754" y="12978"/>
                    </a:cubicBezTo>
                    <a:cubicBezTo>
                      <a:pt x="9620" y="8334"/>
                      <a:pt x="9205" y="581"/>
                      <a:pt x="9205" y="581"/>
                    </a:cubicBezTo>
                    <a:cubicBezTo>
                      <a:pt x="9164" y="373"/>
                      <a:pt x="9164" y="166"/>
                      <a:pt x="9081" y="0"/>
                    </a:cubicBezTo>
                    <a:close/>
                  </a:path>
                </a:pathLst>
              </a:custGeom>
              <a:solidFill>
                <a:srgbClr val="222222">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451;p38">
                <a:extLst>
                  <a:ext uri="{FF2B5EF4-FFF2-40B4-BE49-F238E27FC236}">
                    <a16:creationId xmlns:a16="http://schemas.microsoft.com/office/drawing/2014/main" id="{05734C10-7466-901B-F7ED-C672DE6EA9EE}"/>
                  </a:ext>
                </a:extLst>
              </p:cNvPr>
              <p:cNvSpPr/>
              <p:nvPr/>
            </p:nvSpPr>
            <p:spPr>
              <a:xfrm rot="932140">
                <a:off x="6709380" y="2670369"/>
                <a:ext cx="479226" cy="367279"/>
              </a:xfrm>
              <a:custGeom>
                <a:avLst/>
                <a:gdLst/>
                <a:ahLst/>
                <a:cxnLst/>
                <a:rect l="l" t="t" r="r" b="b"/>
                <a:pathLst>
                  <a:path w="11113" h="8517" extrusionOk="0">
                    <a:moveTo>
                      <a:pt x="11113" y="996"/>
                    </a:moveTo>
                    <a:cubicBezTo>
                      <a:pt x="11111" y="1005"/>
                      <a:pt x="11109" y="1014"/>
                      <a:pt x="11107" y="1023"/>
                    </a:cubicBezTo>
                    <a:lnTo>
                      <a:pt x="11107" y="1023"/>
                    </a:lnTo>
                    <a:cubicBezTo>
                      <a:pt x="11109" y="1012"/>
                      <a:pt x="11111" y="1003"/>
                      <a:pt x="11113" y="996"/>
                    </a:cubicBezTo>
                    <a:close/>
                    <a:moveTo>
                      <a:pt x="1079" y="1"/>
                    </a:moveTo>
                    <a:lnTo>
                      <a:pt x="1079" y="1"/>
                    </a:lnTo>
                    <a:cubicBezTo>
                      <a:pt x="291" y="1203"/>
                      <a:pt x="1" y="2115"/>
                      <a:pt x="623" y="2572"/>
                    </a:cubicBezTo>
                    <a:cubicBezTo>
                      <a:pt x="1178" y="3013"/>
                      <a:pt x="1729" y="3167"/>
                      <a:pt x="2228" y="3167"/>
                    </a:cubicBezTo>
                    <a:cubicBezTo>
                      <a:pt x="3367" y="3167"/>
                      <a:pt x="4230" y="2364"/>
                      <a:pt x="4230" y="2364"/>
                    </a:cubicBezTo>
                    <a:lnTo>
                      <a:pt x="4230" y="2364"/>
                    </a:lnTo>
                    <a:cubicBezTo>
                      <a:pt x="4230" y="2365"/>
                      <a:pt x="1038" y="7547"/>
                      <a:pt x="3650" y="8418"/>
                    </a:cubicBezTo>
                    <a:cubicBezTo>
                      <a:pt x="3839" y="8485"/>
                      <a:pt x="4021" y="8516"/>
                      <a:pt x="4194" y="8516"/>
                    </a:cubicBezTo>
                    <a:cubicBezTo>
                      <a:pt x="6368" y="8516"/>
                      <a:pt x="7257" y="3608"/>
                      <a:pt x="7257" y="3608"/>
                    </a:cubicBezTo>
                    <a:cubicBezTo>
                      <a:pt x="7257" y="3608"/>
                      <a:pt x="7813" y="5703"/>
                      <a:pt x="8727" y="5703"/>
                    </a:cubicBezTo>
                    <a:cubicBezTo>
                      <a:pt x="9180" y="5703"/>
                      <a:pt x="9720" y="5188"/>
                      <a:pt x="10325" y="3650"/>
                    </a:cubicBezTo>
                    <a:cubicBezTo>
                      <a:pt x="10653" y="2828"/>
                      <a:pt x="10900" y="1926"/>
                      <a:pt x="11107" y="1023"/>
                    </a:cubicBezTo>
                    <a:lnTo>
                      <a:pt x="11107" y="1023"/>
                    </a:lnTo>
                    <a:cubicBezTo>
                      <a:pt x="11029" y="1340"/>
                      <a:pt x="10393" y="3323"/>
                      <a:pt x="8958" y="3323"/>
                    </a:cubicBezTo>
                    <a:cubicBezTo>
                      <a:pt x="8917" y="3323"/>
                      <a:pt x="8875" y="3321"/>
                      <a:pt x="8832" y="3318"/>
                    </a:cubicBezTo>
                    <a:cubicBezTo>
                      <a:pt x="7257" y="3193"/>
                      <a:pt x="7298" y="872"/>
                      <a:pt x="7298" y="872"/>
                    </a:cubicBezTo>
                    <a:lnTo>
                      <a:pt x="7298" y="872"/>
                    </a:lnTo>
                    <a:cubicBezTo>
                      <a:pt x="7174" y="1369"/>
                      <a:pt x="7049" y="1825"/>
                      <a:pt x="6842" y="2240"/>
                    </a:cubicBezTo>
                    <a:cubicBezTo>
                      <a:pt x="6646" y="2828"/>
                      <a:pt x="6413" y="3490"/>
                      <a:pt x="5687" y="3490"/>
                    </a:cubicBezTo>
                    <a:cubicBezTo>
                      <a:pt x="5645" y="3490"/>
                      <a:pt x="5602" y="3488"/>
                      <a:pt x="5557" y="3484"/>
                    </a:cubicBezTo>
                    <a:cubicBezTo>
                      <a:pt x="4686" y="3442"/>
                      <a:pt x="4728" y="2613"/>
                      <a:pt x="4769" y="1950"/>
                    </a:cubicBezTo>
                    <a:cubicBezTo>
                      <a:pt x="4728" y="1535"/>
                      <a:pt x="4728" y="1162"/>
                      <a:pt x="4769" y="789"/>
                    </a:cubicBezTo>
                    <a:lnTo>
                      <a:pt x="4769" y="789"/>
                    </a:lnTo>
                    <a:cubicBezTo>
                      <a:pt x="3612" y="1540"/>
                      <a:pt x="2814" y="1812"/>
                      <a:pt x="2264" y="1812"/>
                    </a:cubicBezTo>
                    <a:cubicBezTo>
                      <a:pt x="842" y="1812"/>
                      <a:pt x="1079" y="1"/>
                      <a:pt x="10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452;p38">
                <a:extLst>
                  <a:ext uri="{FF2B5EF4-FFF2-40B4-BE49-F238E27FC236}">
                    <a16:creationId xmlns:a16="http://schemas.microsoft.com/office/drawing/2014/main" id="{59F85C10-02F6-2762-1043-022B1BD13706}"/>
                  </a:ext>
                </a:extLst>
              </p:cNvPr>
              <p:cNvSpPr/>
              <p:nvPr/>
            </p:nvSpPr>
            <p:spPr>
              <a:xfrm rot="932128">
                <a:off x="7114598" y="1536637"/>
                <a:ext cx="490242" cy="907722"/>
              </a:xfrm>
              <a:custGeom>
                <a:avLst/>
                <a:gdLst/>
                <a:ahLst/>
                <a:cxnLst/>
                <a:rect l="l" t="t" r="r" b="b"/>
                <a:pathLst>
                  <a:path w="11528" h="21345" extrusionOk="0">
                    <a:moveTo>
                      <a:pt x="6010" y="0"/>
                    </a:moveTo>
                    <a:cubicBezTo>
                      <a:pt x="4146" y="0"/>
                      <a:pt x="2717" y="1027"/>
                      <a:pt x="1742" y="3009"/>
                    </a:cubicBezTo>
                    <a:cubicBezTo>
                      <a:pt x="1" y="6616"/>
                      <a:pt x="1369" y="9975"/>
                      <a:pt x="1576" y="13665"/>
                    </a:cubicBezTo>
                    <a:cubicBezTo>
                      <a:pt x="1783" y="18392"/>
                      <a:pt x="622" y="20216"/>
                      <a:pt x="830" y="20921"/>
                    </a:cubicBezTo>
                    <a:cubicBezTo>
                      <a:pt x="915" y="21209"/>
                      <a:pt x="1180" y="21345"/>
                      <a:pt x="1509" y="21345"/>
                    </a:cubicBezTo>
                    <a:cubicBezTo>
                      <a:pt x="1985" y="21345"/>
                      <a:pt x="2594" y="21062"/>
                      <a:pt x="2986" y="20548"/>
                    </a:cubicBezTo>
                    <a:cubicBezTo>
                      <a:pt x="5225" y="17977"/>
                      <a:pt x="7173" y="15075"/>
                      <a:pt x="8708" y="12006"/>
                    </a:cubicBezTo>
                    <a:cubicBezTo>
                      <a:pt x="9869" y="9519"/>
                      <a:pt x="11527" y="5538"/>
                      <a:pt x="10242" y="2802"/>
                    </a:cubicBezTo>
                    <a:cubicBezTo>
                      <a:pt x="9786" y="1890"/>
                      <a:pt x="9247" y="729"/>
                      <a:pt x="7920" y="314"/>
                    </a:cubicBezTo>
                    <a:cubicBezTo>
                      <a:pt x="7240" y="104"/>
                      <a:pt x="6603" y="0"/>
                      <a:pt x="601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453;p38">
                <a:extLst>
                  <a:ext uri="{FF2B5EF4-FFF2-40B4-BE49-F238E27FC236}">
                    <a16:creationId xmlns:a16="http://schemas.microsoft.com/office/drawing/2014/main" id="{A7FC11C5-3460-6534-18FA-22DAB7F2BBF2}"/>
                  </a:ext>
                </a:extLst>
              </p:cNvPr>
              <p:cNvSpPr/>
              <p:nvPr/>
            </p:nvSpPr>
            <p:spPr>
              <a:xfrm rot="932128">
                <a:off x="7446606" y="2326147"/>
                <a:ext cx="248651" cy="198895"/>
              </a:xfrm>
              <a:custGeom>
                <a:avLst/>
                <a:gdLst/>
                <a:ahLst/>
                <a:cxnLst/>
                <a:rect l="l" t="t" r="r" b="b"/>
                <a:pathLst>
                  <a:path w="5847" h="4677" extrusionOk="0">
                    <a:moveTo>
                      <a:pt x="2811" y="0"/>
                    </a:moveTo>
                    <a:cubicBezTo>
                      <a:pt x="1877" y="0"/>
                      <a:pt x="948" y="467"/>
                      <a:pt x="415" y="1406"/>
                    </a:cubicBezTo>
                    <a:cubicBezTo>
                      <a:pt x="0" y="2111"/>
                      <a:pt x="0" y="3065"/>
                      <a:pt x="456" y="3769"/>
                    </a:cubicBezTo>
                    <a:cubicBezTo>
                      <a:pt x="746" y="4101"/>
                      <a:pt x="1078" y="4391"/>
                      <a:pt x="1451" y="4557"/>
                    </a:cubicBezTo>
                    <a:cubicBezTo>
                      <a:pt x="1588" y="4636"/>
                      <a:pt x="1735" y="4677"/>
                      <a:pt x="1881" y="4677"/>
                    </a:cubicBezTo>
                    <a:cubicBezTo>
                      <a:pt x="2045" y="4677"/>
                      <a:pt x="2210" y="4625"/>
                      <a:pt x="2363" y="4516"/>
                    </a:cubicBezTo>
                    <a:cubicBezTo>
                      <a:pt x="2488" y="4433"/>
                      <a:pt x="2322" y="4226"/>
                      <a:pt x="2239" y="4143"/>
                    </a:cubicBezTo>
                    <a:cubicBezTo>
                      <a:pt x="1907" y="3811"/>
                      <a:pt x="1990" y="2982"/>
                      <a:pt x="2032" y="2567"/>
                    </a:cubicBezTo>
                    <a:cubicBezTo>
                      <a:pt x="2080" y="2008"/>
                      <a:pt x="2499" y="1862"/>
                      <a:pt x="2913" y="1862"/>
                    </a:cubicBezTo>
                    <a:cubicBezTo>
                      <a:pt x="3205" y="1862"/>
                      <a:pt x="3494" y="1935"/>
                      <a:pt x="3649" y="1987"/>
                    </a:cubicBezTo>
                    <a:cubicBezTo>
                      <a:pt x="4945" y="2570"/>
                      <a:pt x="5507" y="2951"/>
                      <a:pt x="5730" y="2951"/>
                    </a:cubicBezTo>
                    <a:cubicBezTo>
                      <a:pt x="5792" y="2951"/>
                      <a:pt x="5828" y="2921"/>
                      <a:pt x="5846" y="2857"/>
                    </a:cubicBezTo>
                    <a:cubicBezTo>
                      <a:pt x="5680" y="2277"/>
                      <a:pt x="5432" y="1738"/>
                      <a:pt x="5141" y="1240"/>
                    </a:cubicBezTo>
                    <a:cubicBezTo>
                      <a:pt x="4578" y="415"/>
                      <a:pt x="3692" y="0"/>
                      <a:pt x="281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454;p38">
                <a:extLst>
                  <a:ext uri="{FF2B5EF4-FFF2-40B4-BE49-F238E27FC236}">
                    <a16:creationId xmlns:a16="http://schemas.microsoft.com/office/drawing/2014/main" id="{AEF41EE3-70F2-4E11-5DB0-78E72D457355}"/>
                  </a:ext>
                </a:extLst>
              </p:cNvPr>
              <p:cNvSpPr/>
              <p:nvPr/>
            </p:nvSpPr>
            <p:spPr>
              <a:xfrm rot="932128">
                <a:off x="7161698" y="1145214"/>
                <a:ext cx="805829" cy="1381761"/>
              </a:xfrm>
              <a:custGeom>
                <a:avLst/>
                <a:gdLst/>
                <a:ahLst/>
                <a:cxnLst/>
                <a:rect l="l" t="t" r="r" b="b"/>
                <a:pathLst>
                  <a:path w="18949" h="32492" extrusionOk="0">
                    <a:moveTo>
                      <a:pt x="12699" y="1"/>
                    </a:moveTo>
                    <a:cubicBezTo>
                      <a:pt x="12459" y="1"/>
                      <a:pt x="12219" y="21"/>
                      <a:pt x="11983" y="62"/>
                    </a:cubicBezTo>
                    <a:cubicBezTo>
                      <a:pt x="10117" y="352"/>
                      <a:pt x="7339" y="1347"/>
                      <a:pt x="6510" y="4788"/>
                    </a:cubicBezTo>
                    <a:cubicBezTo>
                      <a:pt x="5888" y="6986"/>
                      <a:pt x="7297" y="10344"/>
                      <a:pt x="7297" y="10344"/>
                    </a:cubicBezTo>
                    <a:cubicBezTo>
                      <a:pt x="7007" y="10593"/>
                      <a:pt x="4685" y="11215"/>
                      <a:pt x="3898" y="12583"/>
                    </a:cubicBezTo>
                    <a:cubicBezTo>
                      <a:pt x="0" y="19051"/>
                      <a:pt x="2405" y="25934"/>
                      <a:pt x="5473" y="31075"/>
                    </a:cubicBezTo>
                    <a:cubicBezTo>
                      <a:pt x="5722" y="31614"/>
                      <a:pt x="6136" y="32071"/>
                      <a:pt x="6675" y="32361"/>
                    </a:cubicBezTo>
                    <a:cubicBezTo>
                      <a:pt x="6875" y="32452"/>
                      <a:pt x="7077" y="32492"/>
                      <a:pt x="7279" y="32492"/>
                    </a:cubicBezTo>
                    <a:cubicBezTo>
                      <a:pt x="8087" y="32492"/>
                      <a:pt x="8890" y="31855"/>
                      <a:pt x="9453" y="31324"/>
                    </a:cubicBezTo>
                    <a:cubicBezTo>
                      <a:pt x="11361" y="29500"/>
                      <a:pt x="12563" y="27178"/>
                      <a:pt x="14180" y="25105"/>
                    </a:cubicBezTo>
                    <a:cubicBezTo>
                      <a:pt x="15756" y="23032"/>
                      <a:pt x="17331" y="21083"/>
                      <a:pt x="18119" y="18637"/>
                    </a:cubicBezTo>
                    <a:cubicBezTo>
                      <a:pt x="18700" y="16895"/>
                      <a:pt x="18948" y="14739"/>
                      <a:pt x="17995" y="13122"/>
                    </a:cubicBezTo>
                    <a:cubicBezTo>
                      <a:pt x="17248" y="11878"/>
                      <a:pt x="16295" y="10800"/>
                      <a:pt x="15134" y="9930"/>
                    </a:cubicBezTo>
                    <a:cubicBezTo>
                      <a:pt x="15134" y="9930"/>
                      <a:pt x="17497" y="9142"/>
                      <a:pt x="17497" y="4540"/>
                    </a:cubicBezTo>
                    <a:cubicBezTo>
                      <a:pt x="17373" y="3088"/>
                      <a:pt x="16626" y="1762"/>
                      <a:pt x="15465" y="932"/>
                    </a:cubicBezTo>
                    <a:cubicBezTo>
                      <a:pt x="14666" y="333"/>
                      <a:pt x="13680" y="1"/>
                      <a:pt x="12699" y="1"/>
                    </a:cubicBezTo>
                    <a:close/>
                  </a:path>
                </a:pathLst>
              </a:cu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55;p38">
                <a:extLst>
                  <a:ext uri="{FF2B5EF4-FFF2-40B4-BE49-F238E27FC236}">
                    <a16:creationId xmlns:a16="http://schemas.microsoft.com/office/drawing/2014/main" id="{DF05E275-C0C8-208C-EB80-27844C2F6F1C}"/>
                  </a:ext>
                </a:extLst>
              </p:cNvPr>
              <p:cNvSpPr/>
              <p:nvPr/>
            </p:nvSpPr>
            <p:spPr>
              <a:xfrm rot="932128">
                <a:off x="7490210" y="1190880"/>
                <a:ext cx="504318" cy="1137321"/>
              </a:xfrm>
              <a:custGeom>
                <a:avLst/>
                <a:gdLst/>
                <a:ahLst/>
                <a:cxnLst/>
                <a:rect l="l" t="t" r="r" b="b"/>
                <a:pathLst>
                  <a:path w="11859" h="26744" extrusionOk="0">
                    <a:moveTo>
                      <a:pt x="5763" y="0"/>
                    </a:moveTo>
                    <a:cubicBezTo>
                      <a:pt x="5722" y="0"/>
                      <a:pt x="0" y="3110"/>
                      <a:pt x="2156" y="8085"/>
                    </a:cubicBezTo>
                    <a:cubicBezTo>
                      <a:pt x="3193" y="10449"/>
                      <a:pt x="8790" y="11485"/>
                      <a:pt x="9163" y="14512"/>
                    </a:cubicBezTo>
                    <a:cubicBezTo>
                      <a:pt x="9495" y="17539"/>
                      <a:pt x="10075" y="18990"/>
                      <a:pt x="5805" y="26743"/>
                    </a:cubicBezTo>
                    <a:cubicBezTo>
                      <a:pt x="7754" y="24173"/>
                      <a:pt x="10034" y="21726"/>
                      <a:pt x="11029" y="18617"/>
                    </a:cubicBezTo>
                    <a:cubicBezTo>
                      <a:pt x="11610" y="16917"/>
                      <a:pt x="11858" y="14761"/>
                      <a:pt x="10905" y="13144"/>
                    </a:cubicBezTo>
                    <a:cubicBezTo>
                      <a:pt x="10158" y="11900"/>
                      <a:pt x="9205" y="10780"/>
                      <a:pt x="8044" y="9910"/>
                    </a:cubicBezTo>
                    <a:cubicBezTo>
                      <a:pt x="8044" y="9910"/>
                      <a:pt x="10407" y="9122"/>
                      <a:pt x="10407" y="4520"/>
                    </a:cubicBezTo>
                    <a:cubicBezTo>
                      <a:pt x="10283" y="3068"/>
                      <a:pt x="9536" y="1742"/>
                      <a:pt x="8375" y="912"/>
                    </a:cubicBezTo>
                    <a:cubicBezTo>
                      <a:pt x="7588" y="332"/>
                      <a:pt x="6676" y="0"/>
                      <a:pt x="57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456;p38">
                <a:extLst>
                  <a:ext uri="{FF2B5EF4-FFF2-40B4-BE49-F238E27FC236}">
                    <a16:creationId xmlns:a16="http://schemas.microsoft.com/office/drawing/2014/main" id="{C9A9AB5D-9D30-FF5B-D687-E1D863A2FE33}"/>
                  </a:ext>
                </a:extLst>
              </p:cNvPr>
              <p:cNvSpPr/>
              <p:nvPr/>
            </p:nvSpPr>
            <p:spPr>
              <a:xfrm rot="932128">
                <a:off x="7677950" y="1253649"/>
                <a:ext cx="137572" cy="137572"/>
              </a:xfrm>
              <a:custGeom>
                <a:avLst/>
                <a:gdLst/>
                <a:ahLst/>
                <a:cxnLst/>
                <a:rect l="l" t="t" r="r" b="b"/>
                <a:pathLst>
                  <a:path w="3235" h="3235" extrusionOk="0">
                    <a:moveTo>
                      <a:pt x="1618" y="1"/>
                    </a:moveTo>
                    <a:cubicBezTo>
                      <a:pt x="705" y="1"/>
                      <a:pt x="1" y="747"/>
                      <a:pt x="1" y="1618"/>
                    </a:cubicBezTo>
                    <a:cubicBezTo>
                      <a:pt x="1" y="2530"/>
                      <a:pt x="705" y="3235"/>
                      <a:pt x="1618" y="3235"/>
                    </a:cubicBezTo>
                    <a:cubicBezTo>
                      <a:pt x="2488" y="3235"/>
                      <a:pt x="3235" y="2530"/>
                      <a:pt x="3235" y="1618"/>
                    </a:cubicBezTo>
                    <a:cubicBezTo>
                      <a:pt x="3235" y="747"/>
                      <a:pt x="2488" y="1"/>
                      <a:pt x="16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457;p38">
                <a:extLst>
                  <a:ext uri="{FF2B5EF4-FFF2-40B4-BE49-F238E27FC236}">
                    <a16:creationId xmlns:a16="http://schemas.microsoft.com/office/drawing/2014/main" id="{466B8A28-69F9-06A6-57E6-F01C85CD93BF}"/>
                  </a:ext>
                </a:extLst>
              </p:cNvPr>
              <p:cNvSpPr/>
              <p:nvPr/>
            </p:nvSpPr>
            <p:spPr>
              <a:xfrm rot="932128">
                <a:off x="7754108" y="1275274"/>
                <a:ext cx="47672" cy="47629"/>
              </a:xfrm>
              <a:custGeom>
                <a:avLst/>
                <a:gdLst/>
                <a:ahLst/>
                <a:cxnLst/>
                <a:rect l="l" t="t" r="r" b="b"/>
                <a:pathLst>
                  <a:path w="1121" h="1120" extrusionOk="0">
                    <a:moveTo>
                      <a:pt x="540" y="0"/>
                    </a:moveTo>
                    <a:cubicBezTo>
                      <a:pt x="249" y="0"/>
                      <a:pt x="1" y="249"/>
                      <a:pt x="1" y="539"/>
                    </a:cubicBezTo>
                    <a:cubicBezTo>
                      <a:pt x="1" y="871"/>
                      <a:pt x="249" y="1120"/>
                      <a:pt x="540" y="1120"/>
                    </a:cubicBezTo>
                    <a:cubicBezTo>
                      <a:pt x="871" y="1120"/>
                      <a:pt x="1120" y="871"/>
                      <a:pt x="1120" y="539"/>
                    </a:cubicBezTo>
                    <a:cubicBezTo>
                      <a:pt x="1120" y="249"/>
                      <a:pt x="871" y="0"/>
                      <a:pt x="5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458;p38">
                <a:extLst>
                  <a:ext uri="{FF2B5EF4-FFF2-40B4-BE49-F238E27FC236}">
                    <a16:creationId xmlns:a16="http://schemas.microsoft.com/office/drawing/2014/main" id="{4D0B8F9E-9839-7F5A-8F9C-A05C2AC3CE17}"/>
                  </a:ext>
                </a:extLst>
              </p:cNvPr>
              <p:cNvSpPr/>
              <p:nvPr/>
            </p:nvSpPr>
            <p:spPr>
              <a:xfrm rot="932128">
                <a:off x="7741180" y="1293483"/>
                <a:ext cx="925753" cy="487265"/>
              </a:xfrm>
              <a:custGeom>
                <a:avLst/>
                <a:gdLst/>
                <a:ahLst/>
                <a:cxnLst/>
                <a:rect l="l" t="t" r="r" b="b"/>
                <a:pathLst>
                  <a:path w="21769" h="11458" extrusionOk="0">
                    <a:moveTo>
                      <a:pt x="6168" y="1"/>
                    </a:moveTo>
                    <a:cubicBezTo>
                      <a:pt x="3550" y="1"/>
                      <a:pt x="1659" y="304"/>
                      <a:pt x="1659" y="304"/>
                    </a:cubicBezTo>
                    <a:cubicBezTo>
                      <a:pt x="1" y="5197"/>
                      <a:pt x="3152" y="9136"/>
                      <a:pt x="3940" y="10214"/>
                    </a:cubicBezTo>
                    <a:cubicBezTo>
                      <a:pt x="5955" y="9988"/>
                      <a:pt x="7823" y="9897"/>
                      <a:pt x="9525" y="9897"/>
                    </a:cubicBezTo>
                    <a:cubicBezTo>
                      <a:pt x="16576" y="9897"/>
                      <a:pt x="20773" y="11458"/>
                      <a:pt x="20773" y="11458"/>
                    </a:cubicBezTo>
                    <a:cubicBezTo>
                      <a:pt x="21768" y="8099"/>
                      <a:pt x="19654" y="3041"/>
                      <a:pt x="14015" y="1133"/>
                    </a:cubicBezTo>
                    <a:cubicBezTo>
                      <a:pt x="11368" y="238"/>
                      <a:pt x="8484" y="1"/>
                      <a:pt x="61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459;p38">
                <a:extLst>
                  <a:ext uri="{FF2B5EF4-FFF2-40B4-BE49-F238E27FC236}">
                    <a16:creationId xmlns:a16="http://schemas.microsoft.com/office/drawing/2014/main" id="{82BC71E5-3FFB-7C8C-F3CC-C3F67E4D9BB0}"/>
                  </a:ext>
                </a:extLst>
              </p:cNvPr>
              <p:cNvSpPr/>
              <p:nvPr/>
            </p:nvSpPr>
            <p:spPr>
              <a:xfrm rot="932128">
                <a:off x="7798447" y="1597547"/>
                <a:ext cx="784693" cy="185244"/>
              </a:xfrm>
              <a:custGeom>
                <a:avLst/>
                <a:gdLst/>
                <a:ahLst/>
                <a:cxnLst/>
                <a:rect l="l" t="t" r="r" b="b"/>
                <a:pathLst>
                  <a:path w="18452" h="4356" extrusionOk="0">
                    <a:moveTo>
                      <a:pt x="5286" y="0"/>
                    </a:moveTo>
                    <a:cubicBezTo>
                      <a:pt x="3260" y="0"/>
                      <a:pt x="1371" y="167"/>
                      <a:pt x="1" y="500"/>
                    </a:cubicBezTo>
                    <a:cubicBezTo>
                      <a:pt x="457" y="1412"/>
                      <a:pt x="996" y="2282"/>
                      <a:pt x="1618" y="3112"/>
                    </a:cubicBezTo>
                    <a:cubicBezTo>
                      <a:pt x="3633" y="2886"/>
                      <a:pt x="5501" y="2795"/>
                      <a:pt x="7203" y="2795"/>
                    </a:cubicBezTo>
                    <a:cubicBezTo>
                      <a:pt x="14254" y="2795"/>
                      <a:pt x="18451" y="4356"/>
                      <a:pt x="18451" y="4356"/>
                    </a:cubicBezTo>
                    <a:cubicBezTo>
                      <a:pt x="18451" y="4356"/>
                      <a:pt x="16751" y="1619"/>
                      <a:pt x="12066" y="624"/>
                    </a:cubicBezTo>
                    <a:cubicBezTo>
                      <a:pt x="9987" y="208"/>
                      <a:pt x="7550" y="0"/>
                      <a:pt x="5286" y="0"/>
                    </a:cubicBezTo>
                    <a:close/>
                  </a:path>
                </a:pathLst>
              </a:custGeom>
              <a:solidFill>
                <a:srgbClr val="222222">
                  <a:alpha val="728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460;p38">
                <a:extLst>
                  <a:ext uri="{FF2B5EF4-FFF2-40B4-BE49-F238E27FC236}">
                    <a16:creationId xmlns:a16="http://schemas.microsoft.com/office/drawing/2014/main" id="{FD5D2D37-6FE1-972B-4983-6A0356CD3D2E}"/>
                  </a:ext>
                </a:extLst>
              </p:cNvPr>
              <p:cNvSpPr/>
              <p:nvPr/>
            </p:nvSpPr>
            <p:spPr>
              <a:xfrm rot="932128">
                <a:off x="8227976" y="1421956"/>
                <a:ext cx="419691" cy="424964"/>
              </a:xfrm>
              <a:custGeom>
                <a:avLst/>
                <a:gdLst/>
                <a:ahLst/>
                <a:cxnLst/>
                <a:rect l="l" t="t" r="r" b="b"/>
                <a:pathLst>
                  <a:path w="9869" h="9993" extrusionOk="0">
                    <a:moveTo>
                      <a:pt x="2944" y="0"/>
                    </a:moveTo>
                    <a:cubicBezTo>
                      <a:pt x="1907" y="1203"/>
                      <a:pt x="0" y="4063"/>
                      <a:pt x="2529" y="6261"/>
                    </a:cubicBezTo>
                    <a:cubicBezTo>
                      <a:pt x="1990" y="6966"/>
                      <a:pt x="1907" y="7919"/>
                      <a:pt x="2363" y="8666"/>
                    </a:cubicBezTo>
                    <a:cubicBezTo>
                      <a:pt x="4561" y="8873"/>
                      <a:pt x="6800" y="9329"/>
                      <a:pt x="8914" y="9993"/>
                    </a:cubicBezTo>
                    <a:cubicBezTo>
                      <a:pt x="9868" y="6800"/>
                      <a:pt x="8002" y="2073"/>
                      <a:pt x="29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461;p38">
                <a:extLst>
                  <a:ext uri="{FF2B5EF4-FFF2-40B4-BE49-F238E27FC236}">
                    <a16:creationId xmlns:a16="http://schemas.microsoft.com/office/drawing/2014/main" id="{244D0865-143E-D6FE-0474-783E906B3F61}"/>
                  </a:ext>
                </a:extLst>
              </p:cNvPr>
              <p:cNvSpPr/>
              <p:nvPr/>
            </p:nvSpPr>
            <p:spPr>
              <a:xfrm rot="932128">
                <a:off x="7333918" y="1644934"/>
                <a:ext cx="560750" cy="966280"/>
              </a:xfrm>
              <a:custGeom>
                <a:avLst/>
                <a:gdLst/>
                <a:ahLst/>
                <a:cxnLst/>
                <a:rect l="l" t="t" r="r" b="b"/>
                <a:pathLst>
                  <a:path w="13186" h="22722" extrusionOk="0">
                    <a:moveTo>
                      <a:pt x="7000" y="1"/>
                    </a:moveTo>
                    <a:cubicBezTo>
                      <a:pt x="5154" y="1"/>
                      <a:pt x="3663" y="982"/>
                      <a:pt x="2571" y="2930"/>
                    </a:cubicBezTo>
                    <a:cubicBezTo>
                      <a:pt x="415" y="6703"/>
                      <a:pt x="1617" y="10435"/>
                      <a:pt x="1534" y="14457"/>
                    </a:cubicBezTo>
                    <a:cubicBezTo>
                      <a:pt x="1451" y="19515"/>
                      <a:pt x="0" y="21423"/>
                      <a:pt x="166" y="22210"/>
                    </a:cubicBezTo>
                    <a:cubicBezTo>
                      <a:pt x="258" y="22559"/>
                      <a:pt x="577" y="22721"/>
                      <a:pt x="977" y="22721"/>
                    </a:cubicBezTo>
                    <a:cubicBezTo>
                      <a:pt x="1480" y="22721"/>
                      <a:pt x="2109" y="22465"/>
                      <a:pt x="2571" y="22003"/>
                    </a:cubicBezTo>
                    <a:cubicBezTo>
                      <a:pt x="5142" y="19266"/>
                      <a:pt x="7546" y="16447"/>
                      <a:pt x="9371" y="13172"/>
                    </a:cubicBezTo>
                    <a:cubicBezTo>
                      <a:pt x="10863" y="10559"/>
                      <a:pt x="13185" y="6081"/>
                      <a:pt x="12024" y="2972"/>
                    </a:cubicBezTo>
                    <a:cubicBezTo>
                      <a:pt x="11983" y="2765"/>
                      <a:pt x="11858" y="2557"/>
                      <a:pt x="11775" y="2350"/>
                    </a:cubicBezTo>
                    <a:cubicBezTo>
                      <a:pt x="11195" y="1479"/>
                      <a:pt x="10366" y="816"/>
                      <a:pt x="9412" y="484"/>
                    </a:cubicBezTo>
                    <a:cubicBezTo>
                      <a:pt x="8552" y="162"/>
                      <a:pt x="7747" y="1"/>
                      <a:pt x="70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462;p38">
                <a:extLst>
                  <a:ext uri="{FF2B5EF4-FFF2-40B4-BE49-F238E27FC236}">
                    <a16:creationId xmlns:a16="http://schemas.microsoft.com/office/drawing/2014/main" id="{C27A46F3-240D-AC20-3A68-876FE640CEAD}"/>
                  </a:ext>
                </a:extLst>
              </p:cNvPr>
              <p:cNvSpPr/>
              <p:nvPr/>
            </p:nvSpPr>
            <p:spPr>
              <a:xfrm rot="932128">
                <a:off x="7282054" y="2036324"/>
                <a:ext cx="472594" cy="557604"/>
              </a:xfrm>
              <a:custGeom>
                <a:avLst/>
                <a:gdLst/>
                <a:ahLst/>
                <a:cxnLst/>
                <a:rect l="l" t="t" r="r" b="b"/>
                <a:pathLst>
                  <a:path w="11113" h="13112" extrusionOk="0">
                    <a:moveTo>
                      <a:pt x="11113" y="0"/>
                    </a:moveTo>
                    <a:lnTo>
                      <a:pt x="11113" y="0"/>
                    </a:lnTo>
                    <a:cubicBezTo>
                      <a:pt x="8755" y="4874"/>
                      <a:pt x="7125" y="6144"/>
                      <a:pt x="6234" y="6144"/>
                    </a:cubicBezTo>
                    <a:cubicBezTo>
                      <a:pt x="5730" y="6144"/>
                      <a:pt x="5462" y="5738"/>
                      <a:pt x="5432" y="5349"/>
                    </a:cubicBezTo>
                    <a:cubicBezTo>
                      <a:pt x="4939" y="6742"/>
                      <a:pt x="4358" y="7481"/>
                      <a:pt x="3911" y="7481"/>
                    </a:cubicBezTo>
                    <a:cubicBezTo>
                      <a:pt x="3493" y="7481"/>
                      <a:pt x="3193" y="6835"/>
                      <a:pt x="3193" y="5473"/>
                    </a:cubicBezTo>
                    <a:cubicBezTo>
                      <a:pt x="2945" y="7422"/>
                      <a:pt x="2157" y="8707"/>
                      <a:pt x="1618" y="8707"/>
                    </a:cubicBezTo>
                    <a:cubicBezTo>
                      <a:pt x="1410" y="8707"/>
                      <a:pt x="1286" y="8500"/>
                      <a:pt x="1162" y="8293"/>
                    </a:cubicBezTo>
                    <a:cubicBezTo>
                      <a:pt x="747" y="10822"/>
                      <a:pt x="1" y="12024"/>
                      <a:pt x="125" y="12605"/>
                    </a:cubicBezTo>
                    <a:cubicBezTo>
                      <a:pt x="198" y="12950"/>
                      <a:pt x="509" y="13112"/>
                      <a:pt x="906" y="13112"/>
                    </a:cubicBezTo>
                    <a:cubicBezTo>
                      <a:pt x="1415" y="13112"/>
                      <a:pt x="2064" y="12845"/>
                      <a:pt x="2530" y="12356"/>
                    </a:cubicBezTo>
                    <a:cubicBezTo>
                      <a:pt x="5101" y="9661"/>
                      <a:pt x="7505" y="6800"/>
                      <a:pt x="9330" y="3566"/>
                    </a:cubicBezTo>
                    <a:cubicBezTo>
                      <a:pt x="9993" y="2405"/>
                      <a:pt x="10574" y="1203"/>
                      <a:pt x="11113" y="0"/>
                    </a:cubicBezTo>
                    <a:close/>
                  </a:path>
                </a:pathLst>
              </a:custGeom>
              <a:solidFill>
                <a:srgbClr val="222222">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463;p38">
                <a:extLst>
                  <a:ext uri="{FF2B5EF4-FFF2-40B4-BE49-F238E27FC236}">
                    <a16:creationId xmlns:a16="http://schemas.microsoft.com/office/drawing/2014/main" id="{7A3EC74E-C61E-4E0B-E05A-AB11EF8D2EBC}"/>
                  </a:ext>
                </a:extLst>
              </p:cNvPr>
              <p:cNvSpPr/>
              <p:nvPr/>
            </p:nvSpPr>
            <p:spPr>
              <a:xfrm rot="932128">
                <a:off x="7499218" y="1804825"/>
                <a:ext cx="52945" cy="401617"/>
              </a:xfrm>
              <a:custGeom>
                <a:avLst/>
                <a:gdLst/>
                <a:ahLst/>
                <a:cxnLst/>
                <a:rect l="l" t="t" r="r" b="b"/>
                <a:pathLst>
                  <a:path w="1245" h="9444" extrusionOk="0">
                    <a:moveTo>
                      <a:pt x="1203" y="0"/>
                    </a:moveTo>
                    <a:cubicBezTo>
                      <a:pt x="664" y="1493"/>
                      <a:pt x="291" y="3068"/>
                      <a:pt x="125" y="4644"/>
                    </a:cubicBezTo>
                    <a:cubicBezTo>
                      <a:pt x="42" y="5432"/>
                      <a:pt x="1" y="6261"/>
                      <a:pt x="1" y="7049"/>
                    </a:cubicBezTo>
                    <a:cubicBezTo>
                      <a:pt x="42" y="7836"/>
                      <a:pt x="125" y="8666"/>
                      <a:pt x="333" y="9412"/>
                    </a:cubicBezTo>
                    <a:cubicBezTo>
                      <a:pt x="353" y="9433"/>
                      <a:pt x="364" y="9443"/>
                      <a:pt x="369" y="9443"/>
                    </a:cubicBezTo>
                    <a:cubicBezTo>
                      <a:pt x="374" y="9443"/>
                      <a:pt x="374" y="9433"/>
                      <a:pt x="374" y="9412"/>
                    </a:cubicBezTo>
                    <a:cubicBezTo>
                      <a:pt x="498" y="8624"/>
                      <a:pt x="581" y="7878"/>
                      <a:pt x="581" y="7049"/>
                    </a:cubicBezTo>
                    <a:lnTo>
                      <a:pt x="581" y="4685"/>
                    </a:lnTo>
                    <a:cubicBezTo>
                      <a:pt x="581" y="3897"/>
                      <a:pt x="664" y="3110"/>
                      <a:pt x="789" y="2322"/>
                    </a:cubicBezTo>
                    <a:cubicBezTo>
                      <a:pt x="872" y="1534"/>
                      <a:pt x="1037" y="788"/>
                      <a:pt x="1245" y="0"/>
                    </a:cubicBezTo>
                    <a:close/>
                  </a:path>
                </a:pathLst>
              </a:custGeom>
              <a:solidFill>
                <a:srgbClr val="222222">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464;p38">
                <a:extLst>
                  <a:ext uri="{FF2B5EF4-FFF2-40B4-BE49-F238E27FC236}">
                    <a16:creationId xmlns:a16="http://schemas.microsoft.com/office/drawing/2014/main" id="{38BCF1B0-B6A1-2A7C-8824-0CBB95235695}"/>
                  </a:ext>
                </a:extLst>
              </p:cNvPr>
              <p:cNvSpPr/>
              <p:nvPr/>
            </p:nvSpPr>
            <p:spPr>
              <a:xfrm rot="932128">
                <a:off x="7605885" y="1762201"/>
                <a:ext cx="100574" cy="463323"/>
              </a:xfrm>
              <a:custGeom>
                <a:avLst/>
                <a:gdLst/>
                <a:ahLst/>
                <a:cxnLst/>
                <a:rect l="l" t="t" r="r" b="b"/>
                <a:pathLst>
                  <a:path w="2365" h="10895" extrusionOk="0">
                    <a:moveTo>
                      <a:pt x="2302" y="0"/>
                    </a:moveTo>
                    <a:cubicBezTo>
                      <a:pt x="2291" y="0"/>
                      <a:pt x="2281" y="10"/>
                      <a:pt x="2281" y="31"/>
                    </a:cubicBezTo>
                    <a:cubicBezTo>
                      <a:pt x="1576" y="1731"/>
                      <a:pt x="1037" y="3514"/>
                      <a:pt x="623" y="5338"/>
                    </a:cubicBezTo>
                    <a:cubicBezTo>
                      <a:pt x="374" y="6250"/>
                      <a:pt x="208" y="7163"/>
                      <a:pt x="84" y="8075"/>
                    </a:cubicBezTo>
                    <a:cubicBezTo>
                      <a:pt x="1" y="9028"/>
                      <a:pt x="1" y="9941"/>
                      <a:pt x="84" y="10894"/>
                    </a:cubicBezTo>
                    <a:lnTo>
                      <a:pt x="125" y="10894"/>
                    </a:lnTo>
                    <a:cubicBezTo>
                      <a:pt x="332" y="9982"/>
                      <a:pt x="498" y="9070"/>
                      <a:pt x="664" y="8158"/>
                    </a:cubicBezTo>
                    <a:cubicBezTo>
                      <a:pt x="788" y="7246"/>
                      <a:pt x="913" y="6333"/>
                      <a:pt x="1079" y="5421"/>
                    </a:cubicBezTo>
                    <a:cubicBezTo>
                      <a:pt x="1203" y="4509"/>
                      <a:pt x="1410" y="3638"/>
                      <a:pt x="1618" y="2726"/>
                    </a:cubicBezTo>
                    <a:cubicBezTo>
                      <a:pt x="1867" y="1814"/>
                      <a:pt x="2074" y="902"/>
                      <a:pt x="2364" y="31"/>
                    </a:cubicBezTo>
                    <a:lnTo>
                      <a:pt x="2323" y="31"/>
                    </a:lnTo>
                    <a:cubicBezTo>
                      <a:pt x="2323" y="10"/>
                      <a:pt x="2312" y="0"/>
                      <a:pt x="2302" y="0"/>
                    </a:cubicBezTo>
                    <a:close/>
                  </a:path>
                </a:pathLst>
              </a:custGeom>
              <a:solidFill>
                <a:srgbClr val="222222">
                  <a:alpha val="375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465;p38">
                <a:extLst>
                  <a:ext uri="{FF2B5EF4-FFF2-40B4-BE49-F238E27FC236}">
                    <a16:creationId xmlns:a16="http://schemas.microsoft.com/office/drawing/2014/main" id="{09E3FF19-B612-8C33-FD4E-A710822C03F8}"/>
                  </a:ext>
                </a:extLst>
              </p:cNvPr>
              <p:cNvSpPr/>
              <p:nvPr/>
            </p:nvSpPr>
            <p:spPr>
              <a:xfrm rot="932128">
                <a:off x="7756099" y="1237013"/>
                <a:ext cx="402085" cy="421435"/>
              </a:xfrm>
              <a:custGeom>
                <a:avLst/>
                <a:gdLst/>
                <a:ahLst/>
                <a:cxnLst/>
                <a:rect l="l" t="t" r="r" b="b"/>
                <a:pathLst>
                  <a:path w="9455" h="9910" extrusionOk="0">
                    <a:moveTo>
                      <a:pt x="1659" y="0"/>
                    </a:moveTo>
                    <a:lnTo>
                      <a:pt x="1659" y="0"/>
                    </a:lnTo>
                    <a:cubicBezTo>
                      <a:pt x="1" y="4893"/>
                      <a:pt x="3152" y="8832"/>
                      <a:pt x="3940" y="9910"/>
                    </a:cubicBezTo>
                    <a:cubicBezTo>
                      <a:pt x="5764" y="9702"/>
                      <a:pt x="7630" y="9578"/>
                      <a:pt x="9454" y="9578"/>
                    </a:cubicBezTo>
                    <a:cubicBezTo>
                      <a:pt x="7174" y="9122"/>
                      <a:pt x="6635" y="7629"/>
                      <a:pt x="7464" y="6841"/>
                    </a:cubicBezTo>
                    <a:cubicBezTo>
                      <a:pt x="1577" y="5349"/>
                      <a:pt x="1659" y="1"/>
                      <a:pt x="16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939128936"/>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Title 4">
            <a:extLst>
              <a:ext uri="{FF2B5EF4-FFF2-40B4-BE49-F238E27FC236}">
                <a16:creationId xmlns:a16="http://schemas.microsoft.com/office/drawing/2014/main" id="{EC5D2308-1BFF-E52A-EDCB-17B77710355D}"/>
              </a:ext>
            </a:extLst>
          </p:cNvPr>
          <p:cNvSpPr>
            <a:spLocks noGrp="1"/>
          </p:cNvSpPr>
          <p:nvPr>
            <p:ph type="title"/>
          </p:nvPr>
        </p:nvSpPr>
        <p:spPr>
          <a:xfrm>
            <a:off x="971551" y="130492"/>
            <a:ext cx="7200897" cy="977900"/>
          </a:xfrm>
        </p:spPr>
        <p:txBody>
          <a:bodyPr>
            <a:normAutofit/>
          </a:bodyPr>
          <a:lstStyle/>
          <a:p>
            <a:pPr algn="ctr"/>
            <a:r>
              <a:rPr lang="en-US" sz="2800" dirty="0"/>
              <a:t>DEPLOYMENT – SOFTWARE WEB SITE</a:t>
            </a:r>
            <a:endParaRPr lang="en-IN" sz="2800" dirty="0"/>
          </a:p>
        </p:txBody>
      </p:sp>
      <p:pic>
        <p:nvPicPr>
          <p:cNvPr id="3" name="Picture 2" descr="Graphical user interface, website&#10;&#10;Description automatically generated">
            <a:extLst>
              <a:ext uri="{FF2B5EF4-FFF2-40B4-BE49-F238E27FC236}">
                <a16:creationId xmlns:a16="http://schemas.microsoft.com/office/drawing/2014/main" id="{342D8AAD-F5E8-BC7C-723C-6A93F9113FE3}"/>
              </a:ext>
            </a:extLst>
          </p:cNvPr>
          <p:cNvPicPr>
            <a:picLocks noChangeAspect="1"/>
          </p:cNvPicPr>
          <p:nvPr/>
        </p:nvPicPr>
        <p:blipFill>
          <a:blip r:embed="rId3"/>
          <a:stretch>
            <a:fillRect/>
          </a:stretch>
        </p:blipFill>
        <p:spPr>
          <a:xfrm>
            <a:off x="637009" y="1172631"/>
            <a:ext cx="7681793" cy="3024527"/>
          </a:xfrm>
          <a:prstGeom prst="rect">
            <a:avLst/>
          </a:prstGeom>
        </p:spPr>
      </p:pic>
      <p:sp>
        <p:nvSpPr>
          <p:cNvPr id="11" name="TextBox 10">
            <a:extLst>
              <a:ext uri="{FF2B5EF4-FFF2-40B4-BE49-F238E27FC236}">
                <a16:creationId xmlns:a16="http://schemas.microsoft.com/office/drawing/2014/main" id="{5788CE9B-4819-2054-837F-C5BE713602E4}"/>
              </a:ext>
            </a:extLst>
          </p:cNvPr>
          <p:cNvSpPr txBox="1"/>
          <p:nvPr/>
        </p:nvSpPr>
        <p:spPr>
          <a:xfrm>
            <a:off x="423743" y="756642"/>
            <a:ext cx="4572000" cy="379399"/>
          </a:xfrm>
          <a:prstGeom prst="rect">
            <a:avLst/>
          </a:prstGeom>
          <a:noFill/>
        </p:spPr>
        <p:txBody>
          <a:bodyPr wrap="square">
            <a:spAutoFit/>
          </a:bodyPr>
          <a:lstStyle/>
          <a:p>
            <a:pPr algn="just">
              <a:lnSpc>
                <a:spcPct val="107000"/>
              </a:lnSpc>
              <a:spcAft>
                <a:spcPts val="800"/>
              </a:spcAft>
            </a:pPr>
            <a:r>
              <a:rPr lang="en-US" dirty="0"/>
              <a:t>LOGIN PAGE:</a:t>
            </a:r>
            <a:endParaRPr lang="en-IN" sz="1400" dirty="0"/>
          </a:p>
        </p:txBody>
      </p:sp>
      <p:sp>
        <p:nvSpPr>
          <p:cNvPr id="7" name="TextBox 6">
            <a:extLst>
              <a:ext uri="{FF2B5EF4-FFF2-40B4-BE49-F238E27FC236}">
                <a16:creationId xmlns:a16="http://schemas.microsoft.com/office/drawing/2014/main" id="{ECA38F32-8532-15D2-3B20-03DE26BF1714}"/>
              </a:ext>
            </a:extLst>
          </p:cNvPr>
          <p:cNvSpPr txBox="1"/>
          <p:nvPr/>
        </p:nvSpPr>
        <p:spPr>
          <a:xfrm>
            <a:off x="423743" y="4129621"/>
            <a:ext cx="7895059" cy="569771"/>
          </a:xfrm>
          <a:prstGeom prst="rect">
            <a:avLst/>
          </a:prstGeom>
          <a:noFill/>
        </p:spPr>
        <p:txBody>
          <a:bodyPr wrap="square">
            <a:spAutoFit/>
          </a:bodyPr>
          <a:lstStyle/>
          <a:p>
            <a:pPr>
              <a:lnSpc>
                <a:spcPct val="150000"/>
              </a:lnSpc>
            </a:pPr>
            <a:r>
              <a:rPr lang="en-US" sz="1100" dirty="0">
                <a:effectLst/>
                <a:latin typeface="Times New Roman" panose="02020603050405020304" pitchFamily="18" charset="0"/>
                <a:ea typeface="Times New Roman" panose="02020603050405020304" pitchFamily="18" charset="0"/>
              </a:rPr>
              <a:t>On </a:t>
            </a:r>
            <a:r>
              <a:rPr lang="en-US" sz="1100" dirty="0">
                <a:latin typeface="Times New Roman" panose="02020603050405020304" pitchFamily="18" charset="0"/>
                <a:ea typeface="Times New Roman" panose="02020603050405020304" pitchFamily="18" charset="0"/>
              </a:rPr>
              <a:t>logging</a:t>
            </a:r>
            <a:r>
              <a:rPr lang="en-US" sz="1100" dirty="0">
                <a:effectLst/>
                <a:latin typeface="Times New Roman" panose="02020603050405020304" pitchFamily="18" charset="0"/>
                <a:ea typeface="Times New Roman" panose="02020603050405020304" pitchFamily="18" charset="0"/>
              </a:rPr>
              <a:t> in as pet caretaker, the home page will have two options- view his/her profile and view booking made to him. The caretaker will also be able to view the about page of </a:t>
            </a:r>
            <a:r>
              <a:rPr lang="en-US" sz="1100" dirty="0">
                <a:latin typeface="Times New Roman" panose="02020603050405020304" pitchFamily="18" charset="0"/>
                <a:ea typeface="Times New Roman" panose="02020603050405020304" pitchFamily="18" charset="0"/>
              </a:rPr>
              <a:t>Pet Sitter</a:t>
            </a:r>
            <a:r>
              <a:rPr lang="en-US" sz="1100" dirty="0">
                <a:effectLst/>
                <a:latin typeface="Times New Roman" panose="02020603050405020304" pitchFamily="18" charset="0"/>
                <a:ea typeface="Times New Roman" panose="02020603050405020304" pitchFamily="18" charset="0"/>
              </a:rPr>
              <a:t>.</a:t>
            </a:r>
            <a:endParaRPr lang="en-IN" sz="11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49845943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Title 4">
            <a:extLst>
              <a:ext uri="{FF2B5EF4-FFF2-40B4-BE49-F238E27FC236}">
                <a16:creationId xmlns:a16="http://schemas.microsoft.com/office/drawing/2014/main" id="{EC5D2308-1BFF-E52A-EDCB-17B77710355D}"/>
              </a:ext>
            </a:extLst>
          </p:cNvPr>
          <p:cNvSpPr>
            <a:spLocks noGrp="1"/>
          </p:cNvSpPr>
          <p:nvPr>
            <p:ph type="title"/>
          </p:nvPr>
        </p:nvSpPr>
        <p:spPr>
          <a:xfrm>
            <a:off x="468351" y="3782433"/>
            <a:ext cx="7200897" cy="977900"/>
          </a:xfrm>
        </p:spPr>
        <p:txBody>
          <a:bodyPr>
            <a:normAutofit/>
          </a:bodyPr>
          <a:lstStyle/>
          <a:p>
            <a:pPr algn="l"/>
            <a:r>
              <a:rPr lang="en-US" sz="1200" dirty="0">
                <a:effectLst/>
                <a:latin typeface="Times New Roman" panose="02020603050405020304" pitchFamily="18" charset="0"/>
                <a:ea typeface="Times New Roman" panose="02020603050405020304" pitchFamily="18" charset="0"/>
              </a:rPr>
              <a:t>On visiting the website, the home page will be rendered displaying what Pet Sitter is all about. This page will have separate buttons to login and signup as pet owner or as pet caretaker. </a:t>
            </a:r>
            <a:endParaRPr lang="en-IN" sz="1200" dirty="0"/>
          </a:p>
        </p:txBody>
      </p:sp>
      <p:pic>
        <p:nvPicPr>
          <p:cNvPr id="7" name="Picture 6" descr="Graphical user interface, website&#10;&#10;Description automatically generated">
            <a:extLst>
              <a:ext uri="{FF2B5EF4-FFF2-40B4-BE49-F238E27FC236}">
                <a16:creationId xmlns:a16="http://schemas.microsoft.com/office/drawing/2014/main" id="{30C9A08E-011D-53F8-6418-1D17997D3D07}"/>
              </a:ext>
            </a:extLst>
          </p:cNvPr>
          <p:cNvPicPr>
            <a:picLocks noChangeAspect="1"/>
          </p:cNvPicPr>
          <p:nvPr/>
        </p:nvPicPr>
        <p:blipFill>
          <a:blip r:embed="rId3"/>
          <a:stretch>
            <a:fillRect/>
          </a:stretch>
        </p:blipFill>
        <p:spPr>
          <a:xfrm>
            <a:off x="468351" y="730749"/>
            <a:ext cx="8333678" cy="3095681"/>
          </a:xfrm>
          <a:prstGeom prst="rect">
            <a:avLst/>
          </a:prstGeom>
        </p:spPr>
      </p:pic>
      <p:sp>
        <p:nvSpPr>
          <p:cNvPr id="9" name="TextBox 8">
            <a:extLst>
              <a:ext uri="{FF2B5EF4-FFF2-40B4-BE49-F238E27FC236}">
                <a16:creationId xmlns:a16="http://schemas.microsoft.com/office/drawing/2014/main" id="{579AD083-5205-2FB9-C788-2188ADBCF14F}"/>
              </a:ext>
            </a:extLst>
          </p:cNvPr>
          <p:cNvSpPr txBox="1"/>
          <p:nvPr/>
        </p:nvSpPr>
        <p:spPr>
          <a:xfrm>
            <a:off x="468351" y="424640"/>
            <a:ext cx="4572000" cy="306109"/>
          </a:xfrm>
          <a:prstGeom prst="rect">
            <a:avLst/>
          </a:prstGeom>
          <a:noFill/>
        </p:spPr>
        <p:txBody>
          <a:bodyPr wrap="square">
            <a:spAutoFit/>
          </a:bodyPr>
          <a:lstStyle/>
          <a:p>
            <a:pPr algn="just">
              <a:lnSpc>
                <a:spcPct val="107000"/>
              </a:lnSpc>
              <a:spcAft>
                <a:spcPts val="800"/>
              </a:spcAft>
            </a:pPr>
            <a:r>
              <a:rPr lang="en-US" sz="1400" dirty="0"/>
              <a:t>SIGN UP PAGE:</a:t>
            </a:r>
            <a:endParaRPr lang="en-IN" sz="1400" dirty="0"/>
          </a:p>
        </p:txBody>
      </p:sp>
    </p:spTree>
    <p:extLst>
      <p:ext uri="{BB962C8B-B14F-4D97-AF65-F5344CB8AC3E}">
        <p14:creationId xmlns:p14="http://schemas.microsoft.com/office/powerpoint/2010/main" val="1401693545"/>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3" name="Picture 2" descr="Graphical user interface, application, website&#10;&#10;Description automatically generated">
            <a:extLst>
              <a:ext uri="{FF2B5EF4-FFF2-40B4-BE49-F238E27FC236}">
                <a16:creationId xmlns:a16="http://schemas.microsoft.com/office/drawing/2014/main" id="{E5CB3F97-842D-54CB-B24D-3637916971B9}"/>
              </a:ext>
            </a:extLst>
          </p:cNvPr>
          <p:cNvPicPr>
            <a:picLocks noChangeAspect="1"/>
          </p:cNvPicPr>
          <p:nvPr/>
        </p:nvPicPr>
        <p:blipFill>
          <a:blip r:embed="rId3"/>
          <a:stretch>
            <a:fillRect/>
          </a:stretch>
        </p:blipFill>
        <p:spPr>
          <a:xfrm>
            <a:off x="475785" y="480430"/>
            <a:ext cx="7854176" cy="2845537"/>
          </a:xfrm>
          <a:prstGeom prst="rect">
            <a:avLst/>
          </a:prstGeom>
        </p:spPr>
      </p:pic>
      <p:sp>
        <p:nvSpPr>
          <p:cNvPr id="9" name="TextBox 8">
            <a:extLst>
              <a:ext uri="{FF2B5EF4-FFF2-40B4-BE49-F238E27FC236}">
                <a16:creationId xmlns:a16="http://schemas.microsoft.com/office/drawing/2014/main" id="{82D8FDFC-BC0C-74B8-A131-8375909B09DA}"/>
              </a:ext>
            </a:extLst>
          </p:cNvPr>
          <p:cNvSpPr txBox="1"/>
          <p:nvPr/>
        </p:nvSpPr>
        <p:spPr>
          <a:xfrm>
            <a:off x="479501" y="3772955"/>
            <a:ext cx="8184995" cy="890115"/>
          </a:xfrm>
          <a:prstGeom prst="rect">
            <a:avLst/>
          </a:prstGeom>
          <a:noFill/>
        </p:spPr>
        <p:txBody>
          <a:bodyPr wrap="square">
            <a:spAutoFit/>
          </a:bodyPr>
          <a:lstStyle/>
          <a:p>
            <a:pPr>
              <a:lnSpc>
                <a:spcPct val="150000"/>
              </a:lnSpc>
            </a:pPr>
            <a:r>
              <a:rPr lang="en-US" sz="1200" b="1" dirty="0">
                <a:effectLst/>
                <a:latin typeface="Times New Roman" panose="02020603050405020304" pitchFamily="18" charset="0"/>
                <a:ea typeface="Times New Roman" panose="02020603050405020304" pitchFamily="18" charset="0"/>
              </a:rPr>
              <a:t>Sign up as Pet Owner-</a:t>
            </a:r>
            <a:endParaRPr lang="en-IN" sz="1200" dirty="0">
              <a:effectLst/>
              <a:latin typeface="Times New Roman" panose="02020603050405020304" pitchFamily="18" charset="0"/>
              <a:ea typeface="Times New Roman" panose="02020603050405020304" pitchFamily="18" charset="0"/>
            </a:endParaRPr>
          </a:p>
          <a:p>
            <a:pPr>
              <a:lnSpc>
                <a:spcPct val="150000"/>
              </a:lnSpc>
            </a:pPr>
            <a:r>
              <a:rPr lang="en-US" sz="1200" dirty="0">
                <a:effectLst/>
                <a:latin typeface="Times New Roman" panose="02020603050405020304" pitchFamily="18" charset="0"/>
                <a:ea typeface="Times New Roman" panose="02020603050405020304" pitchFamily="18" charset="0"/>
              </a:rPr>
              <a:t>Once signed in as pet owner, he/she will have options to view his/her profile, view the about page of WOOF, view the previous bookings and view the services offered by WOOF. </a:t>
            </a:r>
            <a:endParaRPr lang="en-IN" sz="12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343090474"/>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32"/>
        <p:cNvGrpSpPr/>
        <p:nvPr/>
      </p:nvGrpSpPr>
      <p:grpSpPr>
        <a:xfrm>
          <a:off x="0" y="0"/>
          <a:ext cx="0" cy="0"/>
          <a:chOff x="0" y="0"/>
          <a:chExt cx="0" cy="0"/>
        </a:xfrm>
      </p:grpSpPr>
      <p:sp>
        <p:nvSpPr>
          <p:cNvPr id="1633" name="Google Shape;1633;p41"/>
          <p:cNvSpPr txBox="1">
            <a:spLocks noGrp="1"/>
          </p:cNvSpPr>
          <p:nvPr>
            <p:ph type="title"/>
          </p:nvPr>
        </p:nvSpPr>
        <p:spPr>
          <a:xfrm>
            <a:off x="329634" y="616679"/>
            <a:ext cx="8229600" cy="481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HARDWARE OUTPUT</a:t>
            </a:r>
            <a:endParaRPr dirty="0"/>
          </a:p>
        </p:txBody>
      </p:sp>
      <p:sp>
        <p:nvSpPr>
          <p:cNvPr id="1638" name="Google Shape;1638;p41"/>
          <p:cNvSpPr txBox="1"/>
          <p:nvPr/>
        </p:nvSpPr>
        <p:spPr>
          <a:xfrm flipH="1">
            <a:off x="2906988" y="1094503"/>
            <a:ext cx="1660800" cy="31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accent5"/>
              </a:solidFill>
              <a:latin typeface="Fira Sans Extra Condensed Medium"/>
              <a:ea typeface="Fira Sans Extra Condensed Medium"/>
              <a:cs typeface="Fira Sans Extra Condensed Medium"/>
              <a:sym typeface="Fira Sans Extra Condensed Medium"/>
            </a:endParaRPr>
          </a:p>
        </p:txBody>
      </p:sp>
      <p:sp>
        <p:nvSpPr>
          <p:cNvPr id="1639" name="Google Shape;1639;p41"/>
          <p:cNvSpPr txBox="1"/>
          <p:nvPr/>
        </p:nvSpPr>
        <p:spPr>
          <a:xfrm flipH="1">
            <a:off x="800875" y="2303591"/>
            <a:ext cx="7971418" cy="690300"/>
          </a:xfrm>
          <a:prstGeom prst="rect">
            <a:avLst/>
          </a:prstGeom>
          <a:noFill/>
          <a:ln>
            <a:noFill/>
          </a:ln>
        </p:spPr>
        <p:txBody>
          <a:bodyPr spcFirstLastPara="1" wrap="square" lIns="91425" tIns="91425" rIns="91425" bIns="91425" anchor="ctr" anchorCtr="0">
            <a:noAutofit/>
          </a:bodyPr>
          <a:lstStyle/>
          <a:p>
            <a:pPr algn="just">
              <a:lnSpc>
                <a:spcPct val="107000"/>
              </a:lnSpc>
              <a:spcAft>
                <a:spcPts val="800"/>
              </a:spcAft>
            </a:pPr>
            <a:r>
              <a:rPr lang="en-IN" sz="1800" dirty="0">
                <a:effectLst/>
                <a:latin typeface="Symbol" panose="05050102010706020507" pitchFamily="18" charset="2"/>
                <a:ea typeface="Times New Roman" panose="02020603050405020304" pitchFamily="18" charset="0"/>
                <a:cs typeface="Open Sans" panose="020B0606030504020204" pitchFamily="34" charset="0"/>
              </a:rPr>
              <a:t>1.</a:t>
            </a:r>
            <a:r>
              <a:rPr lang="en-IN" sz="1800" dirty="0">
                <a:effectLst/>
                <a:latin typeface="Roboto" panose="02000000000000000000" pitchFamily="2" charset="0"/>
                <a:ea typeface="Times New Roman" panose="02020603050405020304" pitchFamily="18" charset="0"/>
                <a:cs typeface="Open Sans" panose="020B0606030504020204" pitchFamily="34" charset="0"/>
              </a:rPr>
              <a:t>Connect the circuit as shown in the schematic.</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800" dirty="0">
                <a:effectLst/>
                <a:latin typeface="Symbol" panose="05050102010706020507" pitchFamily="18" charset="2"/>
                <a:ea typeface="Times New Roman" panose="02020603050405020304" pitchFamily="18" charset="0"/>
                <a:cs typeface="Open Sans" panose="020B0606030504020204" pitchFamily="34" charset="0"/>
              </a:rPr>
              <a:t>2.</a:t>
            </a:r>
            <a:r>
              <a:rPr lang="en-IN" sz="1800" dirty="0">
                <a:effectLst/>
                <a:latin typeface="Roboto" panose="02000000000000000000" pitchFamily="2" charset="0"/>
                <a:ea typeface="Times New Roman" panose="02020603050405020304" pitchFamily="18" charset="0"/>
                <a:cs typeface="Open Sans" panose="020B0606030504020204" pitchFamily="34" charset="0"/>
              </a:rPr>
              <a:t>Upload the code after changing </a:t>
            </a:r>
            <a:r>
              <a:rPr lang="en-IN" sz="1800" dirty="0" err="1">
                <a:effectLst/>
                <a:latin typeface="Roboto" panose="02000000000000000000" pitchFamily="2" charset="0"/>
                <a:ea typeface="Times New Roman" panose="02020603050405020304" pitchFamily="18" charset="0"/>
                <a:cs typeface="Open Sans" panose="020B0606030504020204" pitchFamily="34" charset="0"/>
              </a:rPr>
              <a:t>ssid</a:t>
            </a:r>
            <a:r>
              <a:rPr lang="en-IN" sz="1800" dirty="0">
                <a:effectLst/>
                <a:latin typeface="Roboto" panose="02000000000000000000" pitchFamily="2" charset="0"/>
                <a:ea typeface="Times New Roman" panose="02020603050405020304" pitchFamily="18" charset="0"/>
                <a:cs typeface="Open Sans" panose="020B0606030504020204" pitchFamily="34" charset="0"/>
              </a:rPr>
              <a:t> and password.</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800" dirty="0">
                <a:effectLst/>
                <a:latin typeface="Symbol" panose="05050102010706020507" pitchFamily="18" charset="2"/>
                <a:ea typeface="Times New Roman" panose="02020603050405020304" pitchFamily="18" charset="0"/>
                <a:cs typeface="Open Sans" panose="020B0606030504020204" pitchFamily="34" charset="0"/>
              </a:rPr>
              <a:t>3.</a:t>
            </a:r>
            <a:r>
              <a:rPr lang="en-IN" sz="1800" dirty="0">
                <a:effectLst/>
                <a:latin typeface="Roboto" panose="02000000000000000000" pitchFamily="2" charset="0"/>
                <a:ea typeface="Times New Roman" panose="02020603050405020304" pitchFamily="18" charset="0"/>
                <a:cs typeface="Open Sans" panose="020B0606030504020204" pitchFamily="34" charset="0"/>
              </a:rPr>
              <a:t>Open serial monitor in Arduino IDE and note down IP address of  the </a:t>
            </a:r>
          </a:p>
          <a:p>
            <a:pPr algn="just">
              <a:lnSpc>
                <a:spcPct val="107000"/>
              </a:lnSpc>
              <a:spcAft>
                <a:spcPts val="800"/>
              </a:spcAft>
            </a:pPr>
            <a:r>
              <a:rPr lang="en-IN" sz="1800" dirty="0">
                <a:effectLst/>
                <a:latin typeface="Roboto" panose="02000000000000000000" pitchFamily="2" charset="0"/>
                <a:ea typeface="Times New Roman" panose="02020603050405020304" pitchFamily="18" charset="0"/>
                <a:cs typeface="Open Sans" panose="020B0606030504020204" pitchFamily="34" charset="0"/>
              </a:rPr>
              <a:t>web server.</a:t>
            </a:r>
            <a:endParaRPr lang="en-IN" sz="1800" dirty="0">
              <a:solidFill>
                <a:srgbClr val="FF0000"/>
              </a:solidFill>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07000"/>
              </a:lnSpc>
              <a:spcAft>
                <a:spcPts val="800"/>
              </a:spcAft>
            </a:pPr>
            <a:r>
              <a:rPr lang="en-IN" sz="1800" dirty="0">
                <a:effectLst/>
                <a:latin typeface="Symbol" panose="05050102010706020507" pitchFamily="18" charset="2"/>
                <a:ea typeface="Times New Roman" panose="02020603050405020304" pitchFamily="18" charset="0"/>
                <a:cs typeface="Open Sans" panose="020B0606030504020204" pitchFamily="34" charset="0"/>
              </a:rPr>
              <a:t>4.</a:t>
            </a:r>
            <a:r>
              <a:rPr lang="en-IN" sz="1800" dirty="0">
                <a:effectLst/>
                <a:latin typeface="Roboto" panose="02000000000000000000" pitchFamily="2" charset="0"/>
                <a:ea typeface="Times New Roman" panose="02020603050405020304" pitchFamily="18" charset="0"/>
                <a:cs typeface="Open Sans" panose="020B0606030504020204" pitchFamily="34" charset="0"/>
              </a:rPr>
              <a:t>Open any Browser and enter the IP address of the webserver.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IN" sz="1800" dirty="0">
                <a:effectLst/>
                <a:latin typeface="Symbol" panose="05050102010706020507" pitchFamily="18" charset="2"/>
                <a:ea typeface="Times New Roman" panose="02020603050405020304" pitchFamily="18" charset="0"/>
                <a:cs typeface="Open Sans" panose="020B0606030504020204" pitchFamily="34" charset="0"/>
              </a:rPr>
              <a:t>5.</a:t>
            </a:r>
            <a:r>
              <a:rPr lang="en-IN" sz="1800" dirty="0">
                <a:effectLst/>
                <a:latin typeface="Roboto" panose="02000000000000000000" pitchFamily="2" charset="0"/>
                <a:ea typeface="Times New Roman" panose="02020603050405020304" pitchFamily="18" charset="0"/>
                <a:cs typeface="Open Sans" panose="020B0606030504020204" pitchFamily="34" charset="0"/>
              </a:rPr>
              <a:t>It will display Location details, date, time and Google maps link.</a:t>
            </a:r>
            <a:endParaRPr lang="en-IN" sz="1800" dirty="0"/>
          </a:p>
        </p:txBody>
      </p:sp>
      <p:sp>
        <p:nvSpPr>
          <p:cNvPr id="1645" name="Google Shape;1645;p41"/>
          <p:cNvSpPr txBox="1"/>
          <p:nvPr/>
        </p:nvSpPr>
        <p:spPr>
          <a:xfrm flipH="1">
            <a:off x="4954706" y="1094503"/>
            <a:ext cx="1665300" cy="31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accent4"/>
              </a:solidFill>
              <a:latin typeface="Fira Sans Extra Condensed Medium"/>
              <a:ea typeface="Fira Sans Extra Condensed Medium"/>
              <a:cs typeface="Fira Sans Extra Condensed Medium"/>
              <a:sym typeface="Fira Sans Extra Condensed Medium"/>
            </a:endParaRPr>
          </a:p>
        </p:txBody>
      </p:sp>
      <p:sp>
        <p:nvSpPr>
          <p:cNvPr id="1646" name="Google Shape;1646;p41"/>
          <p:cNvSpPr txBox="1"/>
          <p:nvPr/>
        </p:nvSpPr>
        <p:spPr>
          <a:xfrm flipH="1">
            <a:off x="4952456" y="1353897"/>
            <a:ext cx="1669800" cy="69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Fira Sans"/>
              <a:ea typeface="Fira Sans"/>
              <a:cs typeface="Fira Sans"/>
              <a:sym typeface="Fira Sans"/>
            </a:endParaRPr>
          </a:p>
        </p:txBody>
      </p:sp>
      <p:sp>
        <p:nvSpPr>
          <p:cNvPr id="1652" name="Google Shape;1652;p41"/>
          <p:cNvSpPr txBox="1"/>
          <p:nvPr/>
        </p:nvSpPr>
        <p:spPr>
          <a:xfrm flipH="1">
            <a:off x="7004674" y="1094503"/>
            <a:ext cx="1669800" cy="312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600" dirty="0">
              <a:solidFill>
                <a:schemeClr val="accent6"/>
              </a:solidFill>
              <a:latin typeface="Fira Sans Extra Condensed Medium"/>
              <a:ea typeface="Fira Sans Extra Condensed Medium"/>
              <a:cs typeface="Fira Sans Extra Condensed Medium"/>
              <a:sym typeface="Fira Sans Extra Condensed Medium"/>
            </a:endParaRPr>
          </a:p>
        </p:txBody>
      </p:sp>
      <p:sp>
        <p:nvSpPr>
          <p:cNvPr id="1653" name="Google Shape;1653;p41"/>
          <p:cNvSpPr txBox="1"/>
          <p:nvPr/>
        </p:nvSpPr>
        <p:spPr>
          <a:xfrm flipH="1">
            <a:off x="7004674" y="1353897"/>
            <a:ext cx="1669800" cy="69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dirty="0">
              <a:solidFill>
                <a:schemeClr val="dk1"/>
              </a:solidFill>
              <a:latin typeface="Fira Sans"/>
              <a:ea typeface="Fira Sans"/>
              <a:cs typeface="Fira Sans"/>
              <a:sym typeface="Fira Sans"/>
            </a:endParaRPr>
          </a:p>
        </p:txBody>
      </p:sp>
      <p:grpSp>
        <p:nvGrpSpPr>
          <p:cNvPr id="2" name="Google Shape;1050;p32">
            <a:extLst>
              <a:ext uri="{FF2B5EF4-FFF2-40B4-BE49-F238E27FC236}">
                <a16:creationId xmlns:a16="http://schemas.microsoft.com/office/drawing/2014/main" id="{26CDD8B7-B128-DC32-D7D5-42E2C5ED64FB}"/>
              </a:ext>
            </a:extLst>
          </p:cNvPr>
          <p:cNvGrpSpPr/>
          <p:nvPr/>
        </p:nvGrpSpPr>
        <p:grpSpPr>
          <a:xfrm>
            <a:off x="6690191" y="259482"/>
            <a:ext cx="2082102" cy="1595565"/>
            <a:chOff x="2817000" y="1260136"/>
            <a:chExt cx="3524710" cy="3472639"/>
          </a:xfrm>
        </p:grpSpPr>
        <p:sp>
          <p:nvSpPr>
            <p:cNvPr id="3" name="Google Shape;1051;p32">
              <a:extLst>
                <a:ext uri="{FF2B5EF4-FFF2-40B4-BE49-F238E27FC236}">
                  <a16:creationId xmlns:a16="http://schemas.microsoft.com/office/drawing/2014/main" id="{60CEC482-DD21-37E1-27CC-1EE2396479B8}"/>
                </a:ext>
              </a:extLst>
            </p:cNvPr>
            <p:cNvSpPr/>
            <p:nvPr/>
          </p:nvSpPr>
          <p:spPr>
            <a:xfrm>
              <a:off x="2817000" y="4378175"/>
              <a:ext cx="3510000" cy="354600"/>
            </a:xfrm>
            <a:prstGeom prst="ellipse">
              <a:avLst/>
            </a:prstGeom>
            <a:solidFill>
              <a:srgbClr val="595959">
                <a:alpha val="5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1052;p32">
              <a:extLst>
                <a:ext uri="{FF2B5EF4-FFF2-40B4-BE49-F238E27FC236}">
                  <a16:creationId xmlns:a16="http://schemas.microsoft.com/office/drawing/2014/main" id="{ABD95D4A-8B85-77BA-84AD-7DB99F96367B}"/>
                </a:ext>
              </a:extLst>
            </p:cNvPr>
            <p:cNvGrpSpPr/>
            <p:nvPr/>
          </p:nvGrpSpPr>
          <p:grpSpPr>
            <a:xfrm>
              <a:off x="2926800" y="1260136"/>
              <a:ext cx="3414911" cy="3376861"/>
              <a:chOff x="2870381" y="1260136"/>
              <a:chExt cx="3414911" cy="3376861"/>
            </a:xfrm>
          </p:grpSpPr>
          <p:sp>
            <p:nvSpPr>
              <p:cNvPr id="5" name="Google Shape;1053;p32">
                <a:extLst>
                  <a:ext uri="{FF2B5EF4-FFF2-40B4-BE49-F238E27FC236}">
                    <a16:creationId xmlns:a16="http://schemas.microsoft.com/office/drawing/2014/main" id="{F8216EEF-BC32-A6B3-EE43-4F59716D81D0}"/>
                  </a:ext>
                </a:extLst>
              </p:cNvPr>
              <p:cNvSpPr/>
              <p:nvPr/>
            </p:nvSpPr>
            <p:spPr>
              <a:xfrm>
                <a:off x="4836685" y="3633395"/>
                <a:ext cx="456693" cy="759261"/>
              </a:xfrm>
              <a:custGeom>
                <a:avLst/>
                <a:gdLst/>
                <a:ahLst/>
                <a:cxnLst/>
                <a:rect l="l" t="t" r="r" b="b"/>
                <a:pathLst>
                  <a:path w="6510" h="10823" extrusionOk="0">
                    <a:moveTo>
                      <a:pt x="3151" y="1"/>
                    </a:moveTo>
                    <a:lnTo>
                      <a:pt x="0" y="1618"/>
                    </a:lnTo>
                    <a:lnTo>
                      <a:pt x="1659" y="5888"/>
                    </a:lnTo>
                    <a:cubicBezTo>
                      <a:pt x="1659" y="5888"/>
                      <a:pt x="4520" y="10822"/>
                      <a:pt x="5100" y="10822"/>
                    </a:cubicBezTo>
                    <a:cubicBezTo>
                      <a:pt x="5556" y="10781"/>
                      <a:pt x="6054" y="10656"/>
                      <a:pt x="6510" y="10449"/>
                    </a:cubicBezTo>
                    <a:lnTo>
                      <a:pt x="4520" y="5805"/>
                    </a:lnTo>
                    <a:lnTo>
                      <a:pt x="3151" y="1"/>
                    </a:ln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54;p32">
                <a:extLst>
                  <a:ext uri="{FF2B5EF4-FFF2-40B4-BE49-F238E27FC236}">
                    <a16:creationId xmlns:a16="http://schemas.microsoft.com/office/drawing/2014/main" id="{4A0F44D4-A3D0-E39D-10C0-DF40D875C68F}"/>
                  </a:ext>
                </a:extLst>
              </p:cNvPr>
              <p:cNvSpPr/>
              <p:nvPr/>
            </p:nvSpPr>
            <p:spPr>
              <a:xfrm>
                <a:off x="3769175" y="3825402"/>
                <a:ext cx="285100" cy="607942"/>
              </a:xfrm>
              <a:custGeom>
                <a:avLst/>
                <a:gdLst/>
                <a:ahLst/>
                <a:cxnLst/>
                <a:rect l="l" t="t" r="r" b="b"/>
                <a:pathLst>
                  <a:path w="4064" h="8666" extrusionOk="0">
                    <a:moveTo>
                      <a:pt x="840" y="0"/>
                    </a:moveTo>
                    <a:cubicBezTo>
                      <a:pt x="503" y="0"/>
                      <a:pt x="260" y="124"/>
                      <a:pt x="208" y="456"/>
                    </a:cubicBezTo>
                    <a:cubicBezTo>
                      <a:pt x="1" y="1824"/>
                      <a:pt x="664" y="4229"/>
                      <a:pt x="664" y="4229"/>
                    </a:cubicBezTo>
                    <a:lnTo>
                      <a:pt x="2654" y="8666"/>
                    </a:lnTo>
                    <a:lnTo>
                      <a:pt x="4064" y="8417"/>
                    </a:lnTo>
                    <a:cubicBezTo>
                      <a:pt x="4064" y="8417"/>
                      <a:pt x="3566" y="5805"/>
                      <a:pt x="3359" y="5059"/>
                    </a:cubicBezTo>
                    <a:cubicBezTo>
                      <a:pt x="3193" y="4271"/>
                      <a:pt x="3691" y="1120"/>
                      <a:pt x="3691" y="1120"/>
                    </a:cubicBezTo>
                    <a:cubicBezTo>
                      <a:pt x="3691" y="1120"/>
                      <a:pt x="1848" y="0"/>
                      <a:pt x="840"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055;p32">
                <a:extLst>
                  <a:ext uri="{FF2B5EF4-FFF2-40B4-BE49-F238E27FC236}">
                    <a16:creationId xmlns:a16="http://schemas.microsoft.com/office/drawing/2014/main" id="{30B79257-3A94-EF8F-5E72-1654753BF450}"/>
                  </a:ext>
                </a:extLst>
              </p:cNvPr>
              <p:cNvSpPr/>
              <p:nvPr/>
            </p:nvSpPr>
            <p:spPr>
              <a:xfrm>
                <a:off x="4078977" y="2122948"/>
                <a:ext cx="840637" cy="718572"/>
              </a:xfrm>
              <a:custGeom>
                <a:avLst/>
                <a:gdLst/>
                <a:ahLst/>
                <a:cxnLst/>
                <a:rect l="l" t="t" r="r" b="b"/>
                <a:pathLst>
                  <a:path w="11983" h="10243" extrusionOk="0">
                    <a:moveTo>
                      <a:pt x="10366" y="1"/>
                    </a:moveTo>
                    <a:lnTo>
                      <a:pt x="10366" y="1"/>
                    </a:lnTo>
                    <a:cubicBezTo>
                      <a:pt x="10407" y="208"/>
                      <a:pt x="9992" y="664"/>
                      <a:pt x="9910" y="830"/>
                    </a:cubicBezTo>
                    <a:cubicBezTo>
                      <a:pt x="9578" y="1203"/>
                      <a:pt x="9412" y="1742"/>
                      <a:pt x="9412" y="2240"/>
                    </a:cubicBezTo>
                    <a:cubicBezTo>
                      <a:pt x="9412" y="2323"/>
                      <a:pt x="9412" y="2406"/>
                      <a:pt x="9370" y="2447"/>
                    </a:cubicBezTo>
                    <a:cubicBezTo>
                      <a:pt x="9288" y="2530"/>
                      <a:pt x="9163" y="2530"/>
                      <a:pt x="9080" y="2530"/>
                    </a:cubicBezTo>
                    <a:cubicBezTo>
                      <a:pt x="8790" y="2571"/>
                      <a:pt x="8500" y="2696"/>
                      <a:pt x="8251" y="2862"/>
                    </a:cubicBezTo>
                    <a:cubicBezTo>
                      <a:pt x="8168" y="2903"/>
                      <a:pt x="8127" y="2986"/>
                      <a:pt x="8085" y="3069"/>
                    </a:cubicBezTo>
                    <a:cubicBezTo>
                      <a:pt x="7961" y="3318"/>
                      <a:pt x="8251" y="3732"/>
                      <a:pt x="8085" y="3940"/>
                    </a:cubicBezTo>
                    <a:cubicBezTo>
                      <a:pt x="8002" y="4023"/>
                      <a:pt x="7888" y="4043"/>
                      <a:pt x="7764" y="4043"/>
                    </a:cubicBezTo>
                    <a:cubicBezTo>
                      <a:pt x="7639" y="4043"/>
                      <a:pt x="7505" y="4023"/>
                      <a:pt x="7380" y="4023"/>
                    </a:cubicBezTo>
                    <a:cubicBezTo>
                      <a:pt x="7132" y="4106"/>
                      <a:pt x="6924" y="4313"/>
                      <a:pt x="6800" y="4562"/>
                    </a:cubicBezTo>
                    <a:cubicBezTo>
                      <a:pt x="6717" y="4810"/>
                      <a:pt x="6675" y="5101"/>
                      <a:pt x="6551" y="5308"/>
                    </a:cubicBezTo>
                    <a:cubicBezTo>
                      <a:pt x="6510" y="5391"/>
                      <a:pt x="6427" y="5474"/>
                      <a:pt x="6344" y="5515"/>
                    </a:cubicBezTo>
                    <a:cubicBezTo>
                      <a:pt x="6302" y="5536"/>
                      <a:pt x="6261" y="5546"/>
                      <a:pt x="6219" y="5546"/>
                    </a:cubicBezTo>
                    <a:cubicBezTo>
                      <a:pt x="6178" y="5546"/>
                      <a:pt x="6136" y="5536"/>
                      <a:pt x="6095" y="5515"/>
                    </a:cubicBezTo>
                    <a:cubicBezTo>
                      <a:pt x="5805" y="5474"/>
                      <a:pt x="5515" y="5391"/>
                      <a:pt x="5266" y="5266"/>
                    </a:cubicBezTo>
                    <a:cubicBezTo>
                      <a:pt x="5017" y="5681"/>
                      <a:pt x="4727" y="6096"/>
                      <a:pt x="4437" y="6469"/>
                    </a:cubicBezTo>
                    <a:cubicBezTo>
                      <a:pt x="4395" y="6552"/>
                      <a:pt x="4312" y="6593"/>
                      <a:pt x="4229" y="6635"/>
                    </a:cubicBezTo>
                    <a:cubicBezTo>
                      <a:pt x="4105" y="6635"/>
                      <a:pt x="3980" y="6593"/>
                      <a:pt x="3897" y="6510"/>
                    </a:cubicBezTo>
                    <a:lnTo>
                      <a:pt x="3027" y="5888"/>
                    </a:lnTo>
                    <a:cubicBezTo>
                      <a:pt x="2861" y="6179"/>
                      <a:pt x="2654" y="6427"/>
                      <a:pt x="2363" y="6552"/>
                    </a:cubicBezTo>
                    <a:cubicBezTo>
                      <a:pt x="2294" y="6577"/>
                      <a:pt x="2235" y="6588"/>
                      <a:pt x="2182" y="6588"/>
                    </a:cubicBezTo>
                    <a:cubicBezTo>
                      <a:pt x="1889" y="6588"/>
                      <a:pt x="1822" y="6249"/>
                      <a:pt x="1576" y="6179"/>
                    </a:cubicBezTo>
                    <a:cubicBezTo>
                      <a:pt x="1563" y="6167"/>
                      <a:pt x="1484" y="6161"/>
                      <a:pt x="1377" y="6161"/>
                    </a:cubicBezTo>
                    <a:cubicBezTo>
                      <a:pt x="1120" y="6161"/>
                      <a:pt x="705" y="6191"/>
                      <a:pt x="705" y="6220"/>
                    </a:cubicBezTo>
                    <a:cubicBezTo>
                      <a:pt x="705" y="6220"/>
                      <a:pt x="0" y="8874"/>
                      <a:pt x="0" y="8874"/>
                    </a:cubicBezTo>
                    <a:cubicBezTo>
                      <a:pt x="760" y="9856"/>
                      <a:pt x="2317" y="10242"/>
                      <a:pt x="4009" y="10242"/>
                    </a:cubicBezTo>
                    <a:cubicBezTo>
                      <a:pt x="6101" y="10242"/>
                      <a:pt x="8400" y="9653"/>
                      <a:pt x="9661" y="8874"/>
                    </a:cubicBezTo>
                    <a:cubicBezTo>
                      <a:pt x="11900" y="7505"/>
                      <a:pt x="11983" y="2862"/>
                      <a:pt x="11692" y="1535"/>
                    </a:cubicBezTo>
                    <a:cubicBezTo>
                      <a:pt x="11568" y="789"/>
                      <a:pt x="11070" y="208"/>
                      <a:pt x="103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056;p32">
                <a:extLst>
                  <a:ext uri="{FF2B5EF4-FFF2-40B4-BE49-F238E27FC236}">
                    <a16:creationId xmlns:a16="http://schemas.microsoft.com/office/drawing/2014/main" id="{1D63D112-3465-50E0-4BE1-97D6590005EE}"/>
                  </a:ext>
                </a:extLst>
              </p:cNvPr>
              <p:cNvSpPr/>
              <p:nvPr/>
            </p:nvSpPr>
            <p:spPr>
              <a:xfrm>
                <a:off x="3408521" y="3537426"/>
                <a:ext cx="279277" cy="907563"/>
              </a:xfrm>
              <a:custGeom>
                <a:avLst/>
                <a:gdLst/>
                <a:ahLst/>
                <a:cxnLst/>
                <a:rect l="l" t="t" r="r" b="b"/>
                <a:pathLst>
                  <a:path w="3981" h="12937" extrusionOk="0">
                    <a:moveTo>
                      <a:pt x="0" y="0"/>
                    </a:moveTo>
                    <a:lnTo>
                      <a:pt x="42" y="7961"/>
                    </a:lnTo>
                    <a:lnTo>
                      <a:pt x="1825" y="12937"/>
                    </a:lnTo>
                    <a:lnTo>
                      <a:pt x="3276" y="12937"/>
                    </a:lnTo>
                    <a:lnTo>
                      <a:pt x="2571" y="8085"/>
                    </a:lnTo>
                    <a:lnTo>
                      <a:pt x="3981" y="2778"/>
                    </a:lnTo>
                    <a:cubicBezTo>
                      <a:pt x="3981" y="2778"/>
                      <a:pt x="1534" y="539"/>
                      <a:pt x="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057;p32">
                <a:extLst>
                  <a:ext uri="{FF2B5EF4-FFF2-40B4-BE49-F238E27FC236}">
                    <a16:creationId xmlns:a16="http://schemas.microsoft.com/office/drawing/2014/main" id="{678C112B-664B-30B5-67F1-F96E4A170985}"/>
                  </a:ext>
                </a:extLst>
              </p:cNvPr>
              <p:cNvSpPr/>
              <p:nvPr/>
            </p:nvSpPr>
            <p:spPr>
              <a:xfrm>
                <a:off x="2870382" y="2203643"/>
                <a:ext cx="2495745" cy="1819545"/>
              </a:xfrm>
              <a:custGeom>
                <a:avLst/>
                <a:gdLst/>
                <a:ahLst/>
                <a:cxnLst/>
                <a:rect l="l" t="t" r="r" b="b"/>
                <a:pathLst>
                  <a:path w="35576" h="25937" extrusionOk="0">
                    <a:moveTo>
                      <a:pt x="30431" y="0"/>
                    </a:moveTo>
                    <a:cubicBezTo>
                      <a:pt x="29868" y="0"/>
                      <a:pt x="29327" y="214"/>
                      <a:pt x="28858" y="573"/>
                    </a:cubicBezTo>
                    <a:cubicBezTo>
                      <a:pt x="28858" y="573"/>
                      <a:pt x="28526" y="6129"/>
                      <a:pt x="23095" y="7829"/>
                    </a:cubicBezTo>
                    <a:cubicBezTo>
                      <a:pt x="22937" y="7850"/>
                      <a:pt x="22737" y="7858"/>
                      <a:pt x="22501" y="7858"/>
                    </a:cubicBezTo>
                    <a:cubicBezTo>
                      <a:pt x="21612" y="7858"/>
                      <a:pt x="20209" y="7741"/>
                      <a:pt x="18611" y="7741"/>
                    </a:cubicBezTo>
                    <a:cubicBezTo>
                      <a:pt x="15592" y="7741"/>
                      <a:pt x="11878" y="8158"/>
                      <a:pt x="9620" y="10565"/>
                    </a:cubicBezTo>
                    <a:cubicBezTo>
                      <a:pt x="9329" y="10648"/>
                      <a:pt x="9081" y="10772"/>
                      <a:pt x="8873" y="11021"/>
                    </a:cubicBezTo>
                    <a:cubicBezTo>
                      <a:pt x="8790" y="11104"/>
                      <a:pt x="8666" y="11146"/>
                      <a:pt x="8583" y="11229"/>
                    </a:cubicBezTo>
                    <a:cubicBezTo>
                      <a:pt x="8459" y="11311"/>
                      <a:pt x="8334" y="11394"/>
                      <a:pt x="8210" y="11477"/>
                    </a:cubicBezTo>
                    <a:cubicBezTo>
                      <a:pt x="8003" y="11602"/>
                      <a:pt x="7712" y="11768"/>
                      <a:pt x="7464" y="11892"/>
                    </a:cubicBezTo>
                    <a:cubicBezTo>
                      <a:pt x="6925" y="12141"/>
                      <a:pt x="6386" y="12307"/>
                      <a:pt x="5805" y="12389"/>
                    </a:cubicBezTo>
                    <a:cubicBezTo>
                      <a:pt x="5515" y="12431"/>
                      <a:pt x="5225" y="12452"/>
                      <a:pt x="4934" y="12452"/>
                    </a:cubicBezTo>
                    <a:cubicBezTo>
                      <a:pt x="4644" y="12452"/>
                      <a:pt x="4354" y="12431"/>
                      <a:pt x="4064" y="12389"/>
                    </a:cubicBezTo>
                    <a:lnTo>
                      <a:pt x="3649" y="12307"/>
                    </a:lnTo>
                    <a:lnTo>
                      <a:pt x="3235" y="12141"/>
                    </a:lnTo>
                    <a:cubicBezTo>
                      <a:pt x="3069" y="12099"/>
                      <a:pt x="2944" y="12058"/>
                      <a:pt x="2820" y="11975"/>
                    </a:cubicBezTo>
                    <a:cubicBezTo>
                      <a:pt x="2696" y="11933"/>
                      <a:pt x="2571" y="11850"/>
                      <a:pt x="2488" y="11809"/>
                    </a:cubicBezTo>
                    <a:cubicBezTo>
                      <a:pt x="2032" y="11560"/>
                      <a:pt x="1742" y="11146"/>
                      <a:pt x="1618" y="10648"/>
                    </a:cubicBezTo>
                    <a:cubicBezTo>
                      <a:pt x="1452" y="10068"/>
                      <a:pt x="1493" y="9487"/>
                      <a:pt x="1618" y="8907"/>
                    </a:cubicBezTo>
                    <a:cubicBezTo>
                      <a:pt x="1783" y="8285"/>
                      <a:pt x="2032" y="7663"/>
                      <a:pt x="2364" y="7124"/>
                    </a:cubicBezTo>
                    <a:cubicBezTo>
                      <a:pt x="2696" y="6543"/>
                      <a:pt x="3110" y="6046"/>
                      <a:pt x="3608" y="5631"/>
                    </a:cubicBezTo>
                    <a:lnTo>
                      <a:pt x="3649" y="5631"/>
                    </a:lnTo>
                    <a:cubicBezTo>
                      <a:pt x="3926" y="5458"/>
                      <a:pt x="3741" y="5084"/>
                      <a:pt x="3480" y="5084"/>
                    </a:cubicBezTo>
                    <a:cubicBezTo>
                      <a:pt x="3428" y="5084"/>
                      <a:pt x="3373" y="5099"/>
                      <a:pt x="3317" y="5134"/>
                    </a:cubicBezTo>
                    <a:cubicBezTo>
                      <a:pt x="2654" y="5507"/>
                      <a:pt x="2074" y="6004"/>
                      <a:pt x="1618" y="6585"/>
                    </a:cubicBezTo>
                    <a:cubicBezTo>
                      <a:pt x="1120" y="7165"/>
                      <a:pt x="747" y="7829"/>
                      <a:pt x="457" y="8533"/>
                    </a:cubicBezTo>
                    <a:cubicBezTo>
                      <a:pt x="125" y="9280"/>
                      <a:pt x="0" y="10109"/>
                      <a:pt x="83" y="10938"/>
                    </a:cubicBezTo>
                    <a:cubicBezTo>
                      <a:pt x="208" y="11850"/>
                      <a:pt x="622" y="12680"/>
                      <a:pt x="1327" y="13260"/>
                    </a:cubicBezTo>
                    <a:cubicBezTo>
                      <a:pt x="1493" y="13385"/>
                      <a:pt x="1659" y="13550"/>
                      <a:pt x="1866" y="13633"/>
                    </a:cubicBezTo>
                    <a:cubicBezTo>
                      <a:pt x="2032" y="13758"/>
                      <a:pt x="2198" y="13882"/>
                      <a:pt x="2405" y="13965"/>
                    </a:cubicBezTo>
                    <a:lnTo>
                      <a:pt x="2903" y="14255"/>
                    </a:lnTo>
                    <a:lnTo>
                      <a:pt x="3483" y="14463"/>
                    </a:lnTo>
                    <a:cubicBezTo>
                      <a:pt x="4271" y="14711"/>
                      <a:pt x="5100" y="14836"/>
                      <a:pt x="5930" y="14836"/>
                    </a:cubicBezTo>
                    <a:cubicBezTo>
                      <a:pt x="6510" y="14836"/>
                      <a:pt x="7091" y="14794"/>
                      <a:pt x="7671" y="14670"/>
                    </a:cubicBezTo>
                    <a:lnTo>
                      <a:pt x="7671" y="14794"/>
                    </a:lnTo>
                    <a:cubicBezTo>
                      <a:pt x="6423" y="23371"/>
                      <a:pt x="13204" y="25936"/>
                      <a:pt x="19740" y="25936"/>
                    </a:cubicBezTo>
                    <a:cubicBezTo>
                      <a:pt x="20155" y="25936"/>
                      <a:pt x="20569" y="25926"/>
                      <a:pt x="20980" y="25906"/>
                    </a:cubicBezTo>
                    <a:cubicBezTo>
                      <a:pt x="27863" y="25574"/>
                      <a:pt x="35575" y="21428"/>
                      <a:pt x="35077" y="10855"/>
                    </a:cubicBezTo>
                    <a:cubicBezTo>
                      <a:pt x="34658" y="2629"/>
                      <a:pt x="32406" y="0"/>
                      <a:pt x="304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58;p32">
                <a:extLst>
                  <a:ext uri="{FF2B5EF4-FFF2-40B4-BE49-F238E27FC236}">
                    <a16:creationId xmlns:a16="http://schemas.microsoft.com/office/drawing/2014/main" id="{5C0A4845-5807-0B9F-2270-470C34616506}"/>
                  </a:ext>
                </a:extLst>
              </p:cNvPr>
              <p:cNvSpPr/>
              <p:nvPr/>
            </p:nvSpPr>
            <p:spPr>
              <a:xfrm>
                <a:off x="3010055" y="2341046"/>
                <a:ext cx="302568" cy="282364"/>
              </a:xfrm>
              <a:custGeom>
                <a:avLst/>
                <a:gdLst/>
                <a:ahLst/>
                <a:cxnLst/>
                <a:rect l="l" t="t" r="r" b="b"/>
                <a:pathLst>
                  <a:path w="4313" h="4025" extrusionOk="0">
                    <a:moveTo>
                      <a:pt x="3998" y="1"/>
                    </a:moveTo>
                    <a:cubicBezTo>
                      <a:pt x="3877" y="1"/>
                      <a:pt x="3734" y="68"/>
                      <a:pt x="3649" y="96"/>
                    </a:cubicBezTo>
                    <a:cubicBezTo>
                      <a:pt x="2529" y="387"/>
                      <a:pt x="1161" y="387"/>
                      <a:pt x="456" y="1423"/>
                    </a:cubicBezTo>
                    <a:cubicBezTo>
                      <a:pt x="0" y="2086"/>
                      <a:pt x="166" y="2999"/>
                      <a:pt x="829" y="3496"/>
                    </a:cubicBezTo>
                    <a:cubicBezTo>
                      <a:pt x="1245" y="3789"/>
                      <a:pt x="1775" y="4025"/>
                      <a:pt x="2276" y="4025"/>
                    </a:cubicBezTo>
                    <a:cubicBezTo>
                      <a:pt x="2626" y="4025"/>
                      <a:pt x="2962" y="3910"/>
                      <a:pt x="3234" y="3621"/>
                    </a:cubicBezTo>
                    <a:cubicBezTo>
                      <a:pt x="3441" y="3330"/>
                      <a:pt x="3607" y="2999"/>
                      <a:pt x="3649" y="2626"/>
                    </a:cubicBezTo>
                    <a:cubicBezTo>
                      <a:pt x="3773" y="1962"/>
                      <a:pt x="3939" y="1299"/>
                      <a:pt x="4105" y="677"/>
                    </a:cubicBezTo>
                    <a:cubicBezTo>
                      <a:pt x="4146" y="511"/>
                      <a:pt x="4312" y="221"/>
                      <a:pt x="4146" y="55"/>
                    </a:cubicBezTo>
                    <a:cubicBezTo>
                      <a:pt x="4107" y="15"/>
                      <a:pt x="4055" y="1"/>
                      <a:pt x="39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059;p32">
                <a:extLst>
                  <a:ext uri="{FF2B5EF4-FFF2-40B4-BE49-F238E27FC236}">
                    <a16:creationId xmlns:a16="http://schemas.microsoft.com/office/drawing/2014/main" id="{A84D7877-8EFA-B2DE-D956-D08F959FC691}"/>
                  </a:ext>
                </a:extLst>
              </p:cNvPr>
              <p:cNvSpPr/>
              <p:nvPr/>
            </p:nvSpPr>
            <p:spPr>
              <a:xfrm>
                <a:off x="4738963" y="1311838"/>
                <a:ext cx="566061" cy="553152"/>
              </a:xfrm>
              <a:custGeom>
                <a:avLst/>
                <a:gdLst/>
                <a:ahLst/>
                <a:cxnLst/>
                <a:rect l="l" t="t" r="r" b="b"/>
                <a:pathLst>
                  <a:path w="8069" h="7885" extrusionOk="0">
                    <a:moveTo>
                      <a:pt x="6628" y="0"/>
                    </a:moveTo>
                    <a:cubicBezTo>
                      <a:pt x="5978" y="0"/>
                      <a:pt x="5208" y="1541"/>
                      <a:pt x="5208" y="1541"/>
                    </a:cubicBezTo>
                    <a:cubicBezTo>
                      <a:pt x="4839" y="1233"/>
                      <a:pt x="4379" y="1063"/>
                      <a:pt x="3895" y="1063"/>
                    </a:cubicBezTo>
                    <a:cubicBezTo>
                      <a:pt x="3726" y="1063"/>
                      <a:pt x="3555" y="1083"/>
                      <a:pt x="3383" y="1126"/>
                    </a:cubicBezTo>
                    <a:cubicBezTo>
                      <a:pt x="2305" y="1375"/>
                      <a:pt x="2513" y="2868"/>
                      <a:pt x="2513" y="2868"/>
                    </a:cubicBezTo>
                    <a:cubicBezTo>
                      <a:pt x="2337" y="2677"/>
                      <a:pt x="1934" y="2590"/>
                      <a:pt x="1524" y="2590"/>
                    </a:cubicBezTo>
                    <a:cubicBezTo>
                      <a:pt x="774" y="2590"/>
                      <a:pt x="1" y="2882"/>
                      <a:pt x="564" y="3365"/>
                    </a:cubicBezTo>
                    <a:cubicBezTo>
                      <a:pt x="2015" y="4775"/>
                      <a:pt x="3383" y="6268"/>
                      <a:pt x="4627" y="7885"/>
                    </a:cubicBezTo>
                    <a:cubicBezTo>
                      <a:pt x="6399" y="6377"/>
                      <a:pt x="7794" y="6308"/>
                      <a:pt x="8032" y="6308"/>
                    </a:cubicBezTo>
                    <a:cubicBezTo>
                      <a:pt x="8056" y="6308"/>
                      <a:pt x="8069" y="6309"/>
                      <a:pt x="8069" y="6309"/>
                    </a:cubicBezTo>
                    <a:cubicBezTo>
                      <a:pt x="7198" y="4568"/>
                      <a:pt x="7364" y="131"/>
                      <a:pt x="6700" y="7"/>
                    </a:cubicBezTo>
                    <a:cubicBezTo>
                      <a:pt x="6676" y="2"/>
                      <a:pt x="6652" y="0"/>
                      <a:pt x="66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060;p32">
                <a:extLst>
                  <a:ext uri="{FF2B5EF4-FFF2-40B4-BE49-F238E27FC236}">
                    <a16:creationId xmlns:a16="http://schemas.microsoft.com/office/drawing/2014/main" id="{85704E5D-2345-6B93-5B44-F71DE2E71B6E}"/>
                  </a:ext>
                </a:extLst>
              </p:cNvPr>
              <p:cNvSpPr/>
              <p:nvPr/>
            </p:nvSpPr>
            <p:spPr>
              <a:xfrm>
                <a:off x="4519596" y="3803936"/>
                <a:ext cx="261879" cy="644000"/>
              </a:xfrm>
              <a:custGeom>
                <a:avLst/>
                <a:gdLst/>
                <a:ahLst/>
                <a:cxnLst/>
                <a:rect l="l" t="t" r="r" b="b"/>
                <a:pathLst>
                  <a:path w="3733" h="9180" extrusionOk="0">
                    <a:moveTo>
                      <a:pt x="1415" y="0"/>
                    </a:moveTo>
                    <a:cubicBezTo>
                      <a:pt x="1005" y="0"/>
                      <a:pt x="658" y="134"/>
                      <a:pt x="498" y="513"/>
                    </a:cubicBezTo>
                    <a:cubicBezTo>
                      <a:pt x="1" y="1757"/>
                      <a:pt x="1" y="4245"/>
                      <a:pt x="1" y="4245"/>
                    </a:cubicBezTo>
                    <a:lnTo>
                      <a:pt x="789" y="9055"/>
                    </a:lnTo>
                    <a:lnTo>
                      <a:pt x="2240" y="9179"/>
                    </a:lnTo>
                    <a:cubicBezTo>
                      <a:pt x="2240" y="9179"/>
                      <a:pt x="2447" y="6525"/>
                      <a:pt x="2406" y="5738"/>
                    </a:cubicBezTo>
                    <a:cubicBezTo>
                      <a:pt x="2406" y="4908"/>
                      <a:pt x="3733" y="762"/>
                      <a:pt x="3733" y="762"/>
                    </a:cubicBezTo>
                    <a:cubicBezTo>
                      <a:pt x="3733" y="762"/>
                      <a:pt x="2394" y="0"/>
                      <a:pt x="14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061;p32">
                <a:extLst>
                  <a:ext uri="{FF2B5EF4-FFF2-40B4-BE49-F238E27FC236}">
                    <a16:creationId xmlns:a16="http://schemas.microsoft.com/office/drawing/2014/main" id="{8DDE0BEC-9614-8E9F-C06A-E991F7BFBFD8}"/>
                  </a:ext>
                </a:extLst>
              </p:cNvPr>
              <p:cNvSpPr/>
              <p:nvPr/>
            </p:nvSpPr>
            <p:spPr>
              <a:xfrm>
                <a:off x="4921009" y="3798043"/>
                <a:ext cx="183308" cy="219367"/>
              </a:xfrm>
              <a:custGeom>
                <a:avLst/>
                <a:gdLst/>
                <a:ahLst/>
                <a:cxnLst/>
                <a:rect l="l" t="t" r="r" b="b"/>
                <a:pathLst>
                  <a:path w="2613" h="3127" extrusionOk="0">
                    <a:moveTo>
                      <a:pt x="2009" y="1"/>
                    </a:moveTo>
                    <a:cubicBezTo>
                      <a:pt x="1879" y="1"/>
                      <a:pt x="1748" y="21"/>
                      <a:pt x="1618" y="58"/>
                    </a:cubicBezTo>
                    <a:cubicBezTo>
                      <a:pt x="1327" y="141"/>
                      <a:pt x="1120" y="390"/>
                      <a:pt x="1037" y="680"/>
                    </a:cubicBezTo>
                    <a:cubicBezTo>
                      <a:pt x="913" y="971"/>
                      <a:pt x="871" y="1219"/>
                      <a:pt x="788" y="1427"/>
                    </a:cubicBezTo>
                    <a:cubicBezTo>
                      <a:pt x="623" y="1841"/>
                      <a:pt x="332" y="2173"/>
                      <a:pt x="1" y="2463"/>
                    </a:cubicBezTo>
                    <a:lnTo>
                      <a:pt x="249" y="3127"/>
                    </a:lnTo>
                    <a:lnTo>
                      <a:pt x="457" y="2961"/>
                    </a:lnTo>
                    <a:cubicBezTo>
                      <a:pt x="871" y="2588"/>
                      <a:pt x="1120" y="2049"/>
                      <a:pt x="1120" y="1510"/>
                    </a:cubicBezTo>
                    <a:cubicBezTo>
                      <a:pt x="1079" y="1261"/>
                      <a:pt x="1120" y="1012"/>
                      <a:pt x="1203" y="763"/>
                    </a:cubicBezTo>
                    <a:cubicBezTo>
                      <a:pt x="1306" y="626"/>
                      <a:pt x="1466" y="545"/>
                      <a:pt x="1636" y="545"/>
                    </a:cubicBezTo>
                    <a:cubicBezTo>
                      <a:pt x="1671" y="545"/>
                      <a:pt x="1707" y="549"/>
                      <a:pt x="1742" y="556"/>
                    </a:cubicBezTo>
                    <a:lnTo>
                      <a:pt x="2613" y="556"/>
                    </a:lnTo>
                    <a:lnTo>
                      <a:pt x="2488" y="100"/>
                    </a:lnTo>
                    <a:cubicBezTo>
                      <a:pt x="2329" y="31"/>
                      <a:pt x="2169" y="1"/>
                      <a:pt x="20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062;p32">
                <a:extLst>
                  <a:ext uri="{FF2B5EF4-FFF2-40B4-BE49-F238E27FC236}">
                    <a16:creationId xmlns:a16="http://schemas.microsoft.com/office/drawing/2014/main" id="{3565C93F-02C8-E85B-0522-2522C4372973}"/>
                  </a:ext>
                </a:extLst>
              </p:cNvPr>
              <p:cNvSpPr/>
              <p:nvPr/>
            </p:nvSpPr>
            <p:spPr>
              <a:xfrm>
                <a:off x="5002456" y="3979527"/>
                <a:ext cx="142620" cy="180432"/>
              </a:xfrm>
              <a:custGeom>
                <a:avLst/>
                <a:gdLst/>
                <a:ahLst/>
                <a:cxnLst/>
                <a:rect l="l" t="t" r="r" b="b"/>
                <a:pathLst>
                  <a:path w="2033" h="2572" extrusionOk="0">
                    <a:moveTo>
                      <a:pt x="1949" y="1"/>
                    </a:moveTo>
                    <a:cubicBezTo>
                      <a:pt x="1452" y="42"/>
                      <a:pt x="1037" y="415"/>
                      <a:pt x="954" y="871"/>
                    </a:cubicBezTo>
                    <a:cubicBezTo>
                      <a:pt x="954" y="1079"/>
                      <a:pt x="913" y="1286"/>
                      <a:pt x="913" y="1452"/>
                    </a:cubicBezTo>
                    <a:cubicBezTo>
                      <a:pt x="913" y="1618"/>
                      <a:pt x="830" y="1783"/>
                      <a:pt x="664" y="1908"/>
                    </a:cubicBezTo>
                    <a:cubicBezTo>
                      <a:pt x="498" y="1991"/>
                      <a:pt x="332" y="2032"/>
                      <a:pt x="166" y="2074"/>
                    </a:cubicBezTo>
                    <a:cubicBezTo>
                      <a:pt x="84" y="2074"/>
                      <a:pt x="42" y="2115"/>
                      <a:pt x="1" y="2157"/>
                    </a:cubicBezTo>
                    <a:cubicBezTo>
                      <a:pt x="84" y="2281"/>
                      <a:pt x="166" y="2447"/>
                      <a:pt x="249" y="2571"/>
                    </a:cubicBezTo>
                    <a:lnTo>
                      <a:pt x="374" y="2530"/>
                    </a:lnTo>
                    <a:cubicBezTo>
                      <a:pt x="540" y="2364"/>
                      <a:pt x="664" y="2240"/>
                      <a:pt x="788" y="2032"/>
                    </a:cubicBezTo>
                    <a:cubicBezTo>
                      <a:pt x="954" y="1908"/>
                      <a:pt x="1079" y="1783"/>
                      <a:pt x="1244" y="1618"/>
                    </a:cubicBezTo>
                    <a:cubicBezTo>
                      <a:pt x="1327" y="1452"/>
                      <a:pt x="1452" y="1244"/>
                      <a:pt x="1493" y="1079"/>
                    </a:cubicBezTo>
                    <a:cubicBezTo>
                      <a:pt x="1576" y="954"/>
                      <a:pt x="1659" y="830"/>
                      <a:pt x="1742" y="747"/>
                    </a:cubicBezTo>
                    <a:cubicBezTo>
                      <a:pt x="1825" y="664"/>
                      <a:pt x="1949" y="540"/>
                      <a:pt x="2032" y="498"/>
                    </a:cubicBezTo>
                    <a:lnTo>
                      <a:pt x="19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063;p32">
                <a:extLst>
                  <a:ext uri="{FF2B5EF4-FFF2-40B4-BE49-F238E27FC236}">
                    <a16:creationId xmlns:a16="http://schemas.microsoft.com/office/drawing/2014/main" id="{8FE750AC-4F36-5A23-6DC4-7756FD286F47}"/>
                  </a:ext>
                </a:extLst>
              </p:cNvPr>
              <p:cNvSpPr/>
              <p:nvPr/>
            </p:nvSpPr>
            <p:spPr>
              <a:xfrm>
                <a:off x="5107193" y="4197702"/>
                <a:ext cx="128028" cy="125152"/>
              </a:xfrm>
              <a:custGeom>
                <a:avLst/>
                <a:gdLst/>
                <a:ahLst/>
                <a:cxnLst/>
                <a:rect l="l" t="t" r="r" b="b"/>
                <a:pathLst>
                  <a:path w="1825" h="1784" extrusionOk="0">
                    <a:moveTo>
                      <a:pt x="1576" y="0"/>
                    </a:moveTo>
                    <a:cubicBezTo>
                      <a:pt x="1534" y="0"/>
                      <a:pt x="1451" y="0"/>
                      <a:pt x="1369" y="42"/>
                    </a:cubicBezTo>
                    <a:cubicBezTo>
                      <a:pt x="1037" y="166"/>
                      <a:pt x="747" y="456"/>
                      <a:pt x="622" y="830"/>
                    </a:cubicBezTo>
                    <a:cubicBezTo>
                      <a:pt x="581" y="995"/>
                      <a:pt x="498" y="1120"/>
                      <a:pt x="373" y="1244"/>
                    </a:cubicBezTo>
                    <a:cubicBezTo>
                      <a:pt x="291" y="1327"/>
                      <a:pt x="166" y="1369"/>
                      <a:pt x="0" y="1410"/>
                    </a:cubicBezTo>
                    <a:lnTo>
                      <a:pt x="291" y="1783"/>
                    </a:lnTo>
                    <a:cubicBezTo>
                      <a:pt x="373" y="1659"/>
                      <a:pt x="456" y="1493"/>
                      <a:pt x="539" y="1369"/>
                    </a:cubicBezTo>
                    <a:cubicBezTo>
                      <a:pt x="622" y="1244"/>
                      <a:pt x="747" y="1120"/>
                      <a:pt x="912" y="1037"/>
                    </a:cubicBezTo>
                    <a:cubicBezTo>
                      <a:pt x="1037" y="954"/>
                      <a:pt x="1161" y="871"/>
                      <a:pt x="1286" y="788"/>
                    </a:cubicBezTo>
                    <a:cubicBezTo>
                      <a:pt x="1369" y="705"/>
                      <a:pt x="1493" y="664"/>
                      <a:pt x="1617" y="622"/>
                    </a:cubicBezTo>
                    <a:lnTo>
                      <a:pt x="1825" y="498"/>
                    </a:lnTo>
                    <a:lnTo>
                      <a:pt x="15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064;p32">
                <a:extLst>
                  <a:ext uri="{FF2B5EF4-FFF2-40B4-BE49-F238E27FC236}">
                    <a16:creationId xmlns:a16="http://schemas.microsoft.com/office/drawing/2014/main" id="{1C71A0F2-BF2D-C7AF-7A21-9F14BB0D9568}"/>
                  </a:ext>
                </a:extLst>
              </p:cNvPr>
              <p:cNvSpPr/>
              <p:nvPr/>
            </p:nvSpPr>
            <p:spPr>
              <a:xfrm>
                <a:off x="4519596" y="4030458"/>
                <a:ext cx="203723" cy="114910"/>
              </a:xfrm>
              <a:custGeom>
                <a:avLst/>
                <a:gdLst/>
                <a:ahLst/>
                <a:cxnLst/>
                <a:rect l="l" t="t" r="r" b="b"/>
                <a:pathLst>
                  <a:path w="2904" h="1638" extrusionOk="0">
                    <a:moveTo>
                      <a:pt x="2136" y="0"/>
                    </a:moveTo>
                    <a:cubicBezTo>
                      <a:pt x="2001" y="0"/>
                      <a:pt x="1867" y="21"/>
                      <a:pt x="1742" y="62"/>
                    </a:cubicBezTo>
                    <a:cubicBezTo>
                      <a:pt x="1494" y="145"/>
                      <a:pt x="1286" y="228"/>
                      <a:pt x="1037" y="353"/>
                    </a:cubicBezTo>
                    <a:cubicBezTo>
                      <a:pt x="830" y="436"/>
                      <a:pt x="623" y="560"/>
                      <a:pt x="457" y="726"/>
                    </a:cubicBezTo>
                    <a:cubicBezTo>
                      <a:pt x="291" y="809"/>
                      <a:pt x="167" y="933"/>
                      <a:pt x="1" y="1016"/>
                    </a:cubicBezTo>
                    <a:lnTo>
                      <a:pt x="84" y="1638"/>
                    </a:lnTo>
                    <a:lnTo>
                      <a:pt x="208" y="1638"/>
                    </a:lnTo>
                    <a:cubicBezTo>
                      <a:pt x="457" y="1514"/>
                      <a:pt x="664" y="1348"/>
                      <a:pt x="830" y="1140"/>
                    </a:cubicBezTo>
                    <a:cubicBezTo>
                      <a:pt x="996" y="975"/>
                      <a:pt x="1120" y="767"/>
                      <a:pt x="1245" y="601"/>
                    </a:cubicBezTo>
                    <a:cubicBezTo>
                      <a:pt x="1369" y="394"/>
                      <a:pt x="1576" y="270"/>
                      <a:pt x="1784" y="270"/>
                    </a:cubicBezTo>
                    <a:cubicBezTo>
                      <a:pt x="1991" y="270"/>
                      <a:pt x="2198" y="353"/>
                      <a:pt x="2323" y="477"/>
                    </a:cubicBezTo>
                    <a:cubicBezTo>
                      <a:pt x="2489" y="560"/>
                      <a:pt x="2613" y="643"/>
                      <a:pt x="2779" y="767"/>
                    </a:cubicBezTo>
                    <a:cubicBezTo>
                      <a:pt x="2820" y="601"/>
                      <a:pt x="2862" y="394"/>
                      <a:pt x="2903" y="228"/>
                    </a:cubicBezTo>
                    <a:cubicBezTo>
                      <a:pt x="2779" y="145"/>
                      <a:pt x="2654" y="62"/>
                      <a:pt x="2530" y="62"/>
                    </a:cubicBezTo>
                    <a:cubicBezTo>
                      <a:pt x="2406" y="21"/>
                      <a:pt x="2271" y="0"/>
                      <a:pt x="21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065;p32">
                <a:extLst>
                  <a:ext uri="{FF2B5EF4-FFF2-40B4-BE49-F238E27FC236}">
                    <a16:creationId xmlns:a16="http://schemas.microsoft.com/office/drawing/2014/main" id="{0692F9D1-41C4-4526-547A-9D2864FABDC1}"/>
                  </a:ext>
                </a:extLst>
              </p:cNvPr>
              <p:cNvSpPr/>
              <p:nvPr/>
            </p:nvSpPr>
            <p:spPr>
              <a:xfrm>
                <a:off x="4545833" y="4197702"/>
                <a:ext cx="142550" cy="107684"/>
              </a:xfrm>
              <a:custGeom>
                <a:avLst/>
                <a:gdLst/>
                <a:ahLst/>
                <a:cxnLst/>
                <a:rect l="l" t="t" r="r" b="b"/>
                <a:pathLst>
                  <a:path w="2032" h="1535" extrusionOk="0">
                    <a:moveTo>
                      <a:pt x="2032" y="0"/>
                    </a:moveTo>
                    <a:cubicBezTo>
                      <a:pt x="1824" y="0"/>
                      <a:pt x="1659" y="42"/>
                      <a:pt x="1451" y="125"/>
                    </a:cubicBezTo>
                    <a:cubicBezTo>
                      <a:pt x="1244" y="208"/>
                      <a:pt x="1037" y="249"/>
                      <a:pt x="871" y="373"/>
                    </a:cubicBezTo>
                    <a:cubicBezTo>
                      <a:pt x="663" y="456"/>
                      <a:pt x="498" y="539"/>
                      <a:pt x="332" y="664"/>
                    </a:cubicBezTo>
                    <a:cubicBezTo>
                      <a:pt x="249" y="747"/>
                      <a:pt x="124" y="830"/>
                      <a:pt x="0" y="912"/>
                    </a:cubicBezTo>
                    <a:lnTo>
                      <a:pt x="124" y="1534"/>
                    </a:lnTo>
                    <a:lnTo>
                      <a:pt x="207" y="1534"/>
                    </a:lnTo>
                    <a:cubicBezTo>
                      <a:pt x="415" y="1451"/>
                      <a:pt x="622" y="1286"/>
                      <a:pt x="746" y="1120"/>
                    </a:cubicBezTo>
                    <a:cubicBezTo>
                      <a:pt x="871" y="954"/>
                      <a:pt x="954" y="788"/>
                      <a:pt x="1078" y="622"/>
                    </a:cubicBezTo>
                    <a:cubicBezTo>
                      <a:pt x="1161" y="456"/>
                      <a:pt x="1285" y="332"/>
                      <a:pt x="1493" y="332"/>
                    </a:cubicBezTo>
                    <a:cubicBezTo>
                      <a:pt x="1659" y="332"/>
                      <a:pt x="1866" y="373"/>
                      <a:pt x="2032" y="456"/>
                    </a:cubicBezTo>
                    <a:lnTo>
                      <a:pt x="2032" y="125"/>
                    </a:lnTo>
                    <a:lnTo>
                      <a:pt x="203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066;p32">
                <a:extLst>
                  <a:ext uri="{FF2B5EF4-FFF2-40B4-BE49-F238E27FC236}">
                    <a16:creationId xmlns:a16="http://schemas.microsoft.com/office/drawing/2014/main" id="{E45506D3-6B75-DC05-872D-2DB98F5504C3}"/>
                  </a:ext>
                </a:extLst>
              </p:cNvPr>
              <p:cNvSpPr/>
              <p:nvPr/>
            </p:nvSpPr>
            <p:spPr>
              <a:xfrm>
                <a:off x="4563231" y="4340181"/>
                <a:ext cx="119329" cy="69942"/>
              </a:xfrm>
              <a:custGeom>
                <a:avLst/>
                <a:gdLst/>
                <a:ahLst/>
                <a:cxnLst/>
                <a:rect l="l" t="t" r="r" b="b"/>
                <a:pathLst>
                  <a:path w="1701" h="997" extrusionOk="0">
                    <a:moveTo>
                      <a:pt x="1576" y="1"/>
                    </a:moveTo>
                    <a:cubicBezTo>
                      <a:pt x="1411" y="42"/>
                      <a:pt x="1286" y="84"/>
                      <a:pt x="1120" y="125"/>
                    </a:cubicBezTo>
                    <a:lnTo>
                      <a:pt x="706" y="125"/>
                    </a:lnTo>
                    <a:cubicBezTo>
                      <a:pt x="669" y="113"/>
                      <a:pt x="629" y="108"/>
                      <a:pt x="588" y="108"/>
                    </a:cubicBezTo>
                    <a:cubicBezTo>
                      <a:pt x="488" y="108"/>
                      <a:pt x="379" y="137"/>
                      <a:pt x="291" y="167"/>
                    </a:cubicBezTo>
                    <a:cubicBezTo>
                      <a:pt x="167" y="208"/>
                      <a:pt x="84" y="291"/>
                      <a:pt x="1" y="333"/>
                    </a:cubicBezTo>
                    <a:lnTo>
                      <a:pt x="125" y="996"/>
                    </a:lnTo>
                    <a:cubicBezTo>
                      <a:pt x="167" y="955"/>
                      <a:pt x="250" y="955"/>
                      <a:pt x="291" y="913"/>
                    </a:cubicBezTo>
                    <a:cubicBezTo>
                      <a:pt x="415" y="830"/>
                      <a:pt x="498" y="747"/>
                      <a:pt x="581" y="664"/>
                    </a:cubicBezTo>
                    <a:cubicBezTo>
                      <a:pt x="664" y="581"/>
                      <a:pt x="706" y="498"/>
                      <a:pt x="830" y="416"/>
                    </a:cubicBezTo>
                    <a:cubicBezTo>
                      <a:pt x="913" y="333"/>
                      <a:pt x="1037" y="291"/>
                      <a:pt x="1162" y="291"/>
                    </a:cubicBezTo>
                    <a:cubicBezTo>
                      <a:pt x="1245" y="333"/>
                      <a:pt x="1369" y="416"/>
                      <a:pt x="1452" y="498"/>
                    </a:cubicBezTo>
                    <a:cubicBezTo>
                      <a:pt x="1535" y="540"/>
                      <a:pt x="1618" y="540"/>
                      <a:pt x="1701" y="540"/>
                    </a:cubicBezTo>
                    <a:cubicBezTo>
                      <a:pt x="1701" y="416"/>
                      <a:pt x="1701" y="208"/>
                      <a:pt x="1701" y="42"/>
                    </a:cubicBezTo>
                    <a:cubicBezTo>
                      <a:pt x="1659" y="1"/>
                      <a:pt x="1618" y="1"/>
                      <a:pt x="15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067;p32">
                <a:extLst>
                  <a:ext uri="{FF2B5EF4-FFF2-40B4-BE49-F238E27FC236}">
                    <a16:creationId xmlns:a16="http://schemas.microsoft.com/office/drawing/2014/main" id="{EE5DAB26-48BF-D5B8-31E2-81D331CC096E}"/>
                  </a:ext>
                </a:extLst>
              </p:cNvPr>
              <p:cNvSpPr/>
              <p:nvPr/>
            </p:nvSpPr>
            <p:spPr>
              <a:xfrm>
                <a:off x="3795342" y="4028985"/>
                <a:ext cx="215368" cy="48826"/>
              </a:xfrm>
              <a:custGeom>
                <a:avLst/>
                <a:gdLst/>
                <a:ahLst/>
                <a:cxnLst/>
                <a:rect l="l" t="t" r="r" b="b"/>
                <a:pathLst>
                  <a:path w="3070" h="696" extrusionOk="0">
                    <a:moveTo>
                      <a:pt x="2986" y="0"/>
                    </a:moveTo>
                    <a:cubicBezTo>
                      <a:pt x="2779" y="0"/>
                      <a:pt x="2530" y="83"/>
                      <a:pt x="2323" y="125"/>
                    </a:cubicBezTo>
                    <a:cubicBezTo>
                      <a:pt x="2198" y="146"/>
                      <a:pt x="2084" y="156"/>
                      <a:pt x="1975" y="156"/>
                    </a:cubicBezTo>
                    <a:cubicBezTo>
                      <a:pt x="1867" y="156"/>
                      <a:pt x="1763" y="146"/>
                      <a:pt x="1659" y="125"/>
                    </a:cubicBezTo>
                    <a:cubicBezTo>
                      <a:pt x="1203" y="83"/>
                      <a:pt x="789" y="83"/>
                      <a:pt x="415" y="42"/>
                    </a:cubicBezTo>
                    <a:cubicBezTo>
                      <a:pt x="291" y="42"/>
                      <a:pt x="125" y="42"/>
                      <a:pt x="1" y="0"/>
                    </a:cubicBezTo>
                    <a:lnTo>
                      <a:pt x="1" y="0"/>
                    </a:lnTo>
                    <a:cubicBezTo>
                      <a:pt x="42" y="249"/>
                      <a:pt x="84" y="457"/>
                      <a:pt x="125" y="622"/>
                    </a:cubicBezTo>
                    <a:cubicBezTo>
                      <a:pt x="167" y="664"/>
                      <a:pt x="250" y="664"/>
                      <a:pt x="333" y="664"/>
                    </a:cubicBezTo>
                    <a:cubicBezTo>
                      <a:pt x="450" y="685"/>
                      <a:pt x="571" y="696"/>
                      <a:pt x="692" y="696"/>
                    </a:cubicBezTo>
                    <a:cubicBezTo>
                      <a:pt x="1040" y="696"/>
                      <a:pt x="1393" y="610"/>
                      <a:pt x="1701" y="457"/>
                    </a:cubicBezTo>
                    <a:cubicBezTo>
                      <a:pt x="1867" y="374"/>
                      <a:pt x="2115" y="332"/>
                      <a:pt x="2323" y="332"/>
                    </a:cubicBezTo>
                    <a:cubicBezTo>
                      <a:pt x="2530" y="332"/>
                      <a:pt x="2737" y="374"/>
                      <a:pt x="2903" y="498"/>
                    </a:cubicBezTo>
                    <a:lnTo>
                      <a:pt x="3028" y="539"/>
                    </a:lnTo>
                    <a:cubicBezTo>
                      <a:pt x="3028" y="332"/>
                      <a:pt x="3069" y="166"/>
                      <a:pt x="30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068;p32">
                <a:extLst>
                  <a:ext uri="{FF2B5EF4-FFF2-40B4-BE49-F238E27FC236}">
                    <a16:creationId xmlns:a16="http://schemas.microsoft.com/office/drawing/2014/main" id="{05A4F33B-C5D6-D344-F44A-DD16E7D3791A}"/>
                  </a:ext>
                </a:extLst>
              </p:cNvPr>
              <p:cNvSpPr/>
              <p:nvPr/>
            </p:nvSpPr>
            <p:spPr>
              <a:xfrm>
                <a:off x="3847746" y="4162766"/>
                <a:ext cx="162964" cy="75695"/>
              </a:xfrm>
              <a:custGeom>
                <a:avLst/>
                <a:gdLst/>
                <a:ahLst/>
                <a:cxnLst/>
                <a:rect l="l" t="t" r="r" b="b"/>
                <a:pathLst>
                  <a:path w="2323" h="1079" extrusionOk="0">
                    <a:moveTo>
                      <a:pt x="2239" y="1"/>
                    </a:moveTo>
                    <a:cubicBezTo>
                      <a:pt x="2032" y="42"/>
                      <a:pt x="1866" y="84"/>
                      <a:pt x="1700" y="125"/>
                    </a:cubicBezTo>
                    <a:cubicBezTo>
                      <a:pt x="1493" y="167"/>
                      <a:pt x="1285" y="208"/>
                      <a:pt x="1120" y="250"/>
                    </a:cubicBezTo>
                    <a:cubicBezTo>
                      <a:pt x="912" y="291"/>
                      <a:pt x="705" y="332"/>
                      <a:pt x="498" y="374"/>
                    </a:cubicBezTo>
                    <a:cubicBezTo>
                      <a:pt x="332" y="415"/>
                      <a:pt x="166" y="457"/>
                      <a:pt x="0" y="457"/>
                    </a:cubicBezTo>
                    <a:lnTo>
                      <a:pt x="249" y="1079"/>
                    </a:lnTo>
                    <a:cubicBezTo>
                      <a:pt x="415" y="1037"/>
                      <a:pt x="581" y="996"/>
                      <a:pt x="746" y="913"/>
                    </a:cubicBezTo>
                    <a:cubicBezTo>
                      <a:pt x="912" y="789"/>
                      <a:pt x="1078" y="706"/>
                      <a:pt x="1244" y="540"/>
                    </a:cubicBezTo>
                    <a:cubicBezTo>
                      <a:pt x="1410" y="415"/>
                      <a:pt x="1576" y="374"/>
                      <a:pt x="1783" y="332"/>
                    </a:cubicBezTo>
                    <a:cubicBezTo>
                      <a:pt x="1949" y="332"/>
                      <a:pt x="2115" y="415"/>
                      <a:pt x="2281" y="498"/>
                    </a:cubicBezTo>
                    <a:lnTo>
                      <a:pt x="2322" y="498"/>
                    </a:lnTo>
                    <a:cubicBezTo>
                      <a:pt x="2322" y="374"/>
                      <a:pt x="2281" y="291"/>
                      <a:pt x="2239" y="208"/>
                    </a:cubicBezTo>
                    <a:cubicBezTo>
                      <a:pt x="2239" y="125"/>
                      <a:pt x="2239" y="84"/>
                      <a:pt x="22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069;p32">
                <a:extLst>
                  <a:ext uri="{FF2B5EF4-FFF2-40B4-BE49-F238E27FC236}">
                    <a16:creationId xmlns:a16="http://schemas.microsoft.com/office/drawing/2014/main" id="{1EB4ACFA-71CA-3CB7-7A65-75572B5C8843}"/>
                  </a:ext>
                </a:extLst>
              </p:cNvPr>
              <p:cNvSpPr/>
              <p:nvPr/>
            </p:nvSpPr>
            <p:spPr>
              <a:xfrm>
                <a:off x="3908778" y="4319837"/>
                <a:ext cx="133921" cy="55350"/>
              </a:xfrm>
              <a:custGeom>
                <a:avLst/>
                <a:gdLst/>
                <a:ahLst/>
                <a:cxnLst/>
                <a:rect l="l" t="t" r="r" b="b"/>
                <a:pathLst>
                  <a:path w="1909" h="789" extrusionOk="0">
                    <a:moveTo>
                      <a:pt x="1701" y="1"/>
                    </a:moveTo>
                    <a:cubicBezTo>
                      <a:pt x="1535" y="1"/>
                      <a:pt x="1369" y="125"/>
                      <a:pt x="1203" y="125"/>
                    </a:cubicBezTo>
                    <a:cubicBezTo>
                      <a:pt x="1120" y="146"/>
                      <a:pt x="1037" y="156"/>
                      <a:pt x="949" y="156"/>
                    </a:cubicBezTo>
                    <a:cubicBezTo>
                      <a:pt x="861" y="156"/>
                      <a:pt x="768" y="146"/>
                      <a:pt x="664" y="125"/>
                    </a:cubicBezTo>
                    <a:cubicBezTo>
                      <a:pt x="457" y="125"/>
                      <a:pt x="208" y="167"/>
                      <a:pt x="1" y="249"/>
                    </a:cubicBezTo>
                    <a:lnTo>
                      <a:pt x="291" y="788"/>
                    </a:lnTo>
                    <a:cubicBezTo>
                      <a:pt x="415" y="706"/>
                      <a:pt x="581" y="581"/>
                      <a:pt x="789" y="457"/>
                    </a:cubicBezTo>
                    <a:cubicBezTo>
                      <a:pt x="913" y="374"/>
                      <a:pt x="1079" y="332"/>
                      <a:pt x="1203" y="332"/>
                    </a:cubicBezTo>
                    <a:cubicBezTo>
                      <a:pt x="1369" y="374"/>
                      <a:pt x="1535" y="415"/>
                      <a:pt x="1659" y="498"/>
                    </a:cubicBezTo>
                    <a:cubicBezTo>
                      <a:pt x="1742" y="498"/>
                      <a:pt x="1825" y="540"/>
                      <a:pt x="1908" y="540"/>
                    </a:cubicBezTo>
                    <a:lnTo>
                      <a:pt x="182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070;p32">
                <a:extLst>
                  <a:ext uri="{FF2B5EF4-FFF2-40B4-BE49-F238E27FC236}">
                    <a16:creationId xmlns:a16="http://schemas.microsoft.com/office/drawing/2014/main" id="{C793B9EA-C812-C4DD-60B3-0A84D86B7487}"/>
                  </a:ext>
                </a:extLst>
              </p:cNvPr>
              <p:cNvSpPr/>
              <p:nvPr/>
            </p:nvSpPr>
            <p:spPr>
              <a:xfrm>
                <a:off x="3408521" y="3928947"/>
                <a:ext cx="221121" cy="84814"/>
              </a:xfrm>
              <a:custGeom>
                <a:avLst/>
                <a:gdLst/>
                <a:ahLst/>
                <a:cxnLst/>
                <a:rect l="l" t="t" r="r" b="b"/>
                <a:pathLst>
                  <a:path w="3152" h="1209" extrusionOk="0">
                    <a:moveTo>
                      <a:pt x="2364" y="0"/>
                    </a:moveTo>
                    <a:cubicBezTo>
                      <a:pt x="2293" y="0"/>
                      <a:pt x="2223" y="6"/>
                      <a:pt x="2156" y="17"/>
                    </a:cubicBezTo>
                    <a:cubicBezTo>
                      <a:pt x="1908" y="17"/>
                      <a:pt x="1659" y="58"/>
                      <a:pt x="1410" y="141"/>
                    </a:cubicBezTo>
                    <a:cubicBezTo>
                      <a:pt x="1161" y="183"/>
                      <a:pt x="954" y="266"/>
                      <a:pt x="747" y="390"/>
                    </a:cubicBezTo>
                    <a:cubicBezTo>
                      <a:pt x="581" y="431"/>
                      <a:pt x="374" y="514"/>
                      <a:pt x="208" y="556"/>
                    </a:cubicBezTo>
                    <a:cubicBezTo>
                      <a:pt x="125" y="556"/>
                      <a:pt x="83" y="597"/>
                      <a:pt x="0" y="597"/>
                    </a:cubicBezTo>
                    <a:lnTo>
                      <a:pt x="0" y="1178"/>
                    </a:lnTo>
                    <a:cubicBezTo>
                      <a:pt x="63" y="1198"/>
                      <a:pt x="114" y="1209"/>
                      <a:pt x="161" y="1209"/>
                    </a:cubicBezTo>
                    <a:cubicBezTo>
                      <a:pt x="208" y="1209"/>
                      <a:pt x="249" y="1198"/>
                      <a:pt x="291" y="1178"/>
                    </a:cubicBezTo>
                    <a:cubicBezTo>
                      <a:pt x="581" y="1136"/>
                      <a:pt x="830" y="1012"/>
                      <a:pt x="1037" y="887"/>
                    </a:cubicBezTo>
                    <a:cubicBezTo>
                      <a:pt x="1203" y="722"/>
                      <a:pt x="1369" y="597"/>
                      <a:pt x="1534" y="431"/>
                    </a:cubicBezTo>
                    <a:cubicBezTo>
                      <a:pt x="1700" y="266"/>
                      <a:pt x="1908" y="183"/>
                      <a:pt x="2115" y="183"/>
                    </a:cubicBezTo>
                    <a:cubicBezTo>
                      <a:pt x="2322" y="224"/>
                      <a:pt x="2530" y="348"/>
                      <a:pt x="2654" y="514"/>
                    </a:cubicBezTo>
                    <a:cubicBezTo>
                      <a:pt x="2778" y="639"/>
                      <a:pt x="2861" y="763"/>
                      <a:pt x="2986" y="846"/>
                    </a:cubicBezTo>
                    <a:lnTo>
                      <a:pt x="3152" y="266"/>
                    </a:lnTo>
                    <a:cubicBezTo>
                      <a:pt x="3069" y="224"/>
                      <a:pt x="3027" y="141"/>
                      <a:pt x="2944" y="100"/>
                    </a:cubicBezTo>
                    <a:cubicBezTo>
                      <a:pt x="2762" y="39"/>
                      <a:pt x="2558" y="0"/>
                      <a:pt x="23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071;p32">
                <a:extLst>
                  <a:ext uri="{FF2B5EF4-FFF2-40B4-BE49-F238E27FC236}">
                    <a16:creationId xmlns:a16="http://schemas.microsoft.com/office/drawing/2014/main" id="{54426BD1-E2FC-51D3-36D9-4D67F6D8C4A7}"/>
                  </a:ext>
                </a:extLst>
              </p:cNvPr>
              <p:cNvSpPr/>
              <p:nvPr/>
            </p:nvSpPr>
            <p:spPr>
              <a:xfrm>
                <a:off x="3452156" y="4145298"/>
                <a:ext cx="148373" cy="104808"/>
              </a:xfrm>
              <a:custGeom>
                <a:avLst/>
                <a:gdLst/>
                <a:ahLst/>
                <a:cxnLst/>
                <a:rect l="l" t="t" r="r" b="b"/>
                <a:pathLst>
                  <a:path w="2115" h="1494" extrusionOk="0">
                    <a:moveTo>
                      <a:pt x="2073" y="1"/>
                    </a:moveTo>
                    <a:cubicBezTo>
                      <a:pt x="1825" y="1"/>
                      <a:pt x="1617" y="42"/>
                      <a:pt x="1410" y="125"/>
                    </a:cubicBezTo>
                    <a:cubicBezTo>
                      <a:pt x="1203" y="208"/>
                      <a:pt x="995" y="291"/>
                      <a:pt x="788" y="374"/>
                    </a:cubicBezTo>
                    <a:cubicBezTo>
                      <a:pt x="622" y="457"/>
                      <a:pt x="456" y="540"/>
                      <a:pt x="291" y="706"/>
                    </a:cubicBezTo>
                    <a:cubicBezTo>
                      <a:pt x="166" y="747"/>
                      <a:pt x="83" y="830"/>
                      <a:pt x="0" y="872"/>
                    </a:cubicBezTo>
                    <a:lnTo>
                      <a:pt x="208" y="1494"/>
                    </a:lnTo>
                    <a:cubicBezTo>
                      <a:pt x="373" y="1411"/>
                      <a:pt x="539" y="1245"/>
                      <a:pt x="705" y="1079"/>
                    </a:cubicBezTo>
                    <a:cubicBezTo>
                      <a:pt x="788" y="955"/>
                      <a:pt x="912" y="789"/>
                      <a:pt x="995" y="623"/>
                    </a:cubicBezTo>
                    <a:cubicBezTo>
                      <a:pt x="1078" y="457"/>
                      <a:pt x="1244" y="374"/>
                      <a:pt x="1451" y="333"/>
                    </a:cubicBezTo>
                    <a:cubicBezTo>
                      <a:pt x="1617" y="333"/>
                      <a:pt x="1783" y="374"/>
                      <a:pt x="1949" y="499"/>
                    </a:cubicBezTo>
                    <a:lnTo>
                      <a:pt x="2115" y="540"/>
                    </a:lnTo>
                    <a:lnTo>
                      <a:pt x="207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072;p32">
                <a:extLst>
                  <a:ext uri="{FF2B5EF4-FFF2-40B4-BE49-F238E27FC236}">
                    <a16:creationId xmlns:a16="http://schemas.microsoft.com/office/drawing/2014/main" id="{BC54CB83-3579-0D9F-8CA8-D81D955CE4D3}"/>
                  </a:ext>
                </a:extLst>
              </p:cNvPr>
              <p:cNvSpPr/>
              <p:nvPr/>
            </p:nvSpPr>
            <p:spPr>
              <a:xfrm>
                <a:off x="3504489" y="4340181"/>
                <a:ext cx="125152" cy="58297"/>
              </a:xfrm>
              <a:custGeom>
                <a:avLst/>
                <a:gdLst/>
                <a:ahLst/>
                <a:cxnLst/>
                <a:rect l="l" t="t" r="r" b="b"/>
                <a:pathLst>
                  <a:path w="1784" h="831" extrusionOk="0">
                    <a:moveTo>
                      <a:pt x="1369" y="1"/>
                    </a:moveTo>
                    <a:cubicBezTo>
                      <a:pt x="1244" y="42"/>
                      <a:pt x="1120" y="84"/>
                      <a:pt x="954" y="125"/>
                    </a:cubicBezTo>
                    <a:lnTo>
                      <a:pt x="540" y="125"/>
                    </a:lnTo>
                    <a:cubicBezTo>
                      <a:pt x="491" y="113"/>
                      <a:pt x="446" y="108"/>
                      <a:pt x="402" y="108"/>
                    </a:cubicBezTo>
                    <a:cubicBezTo>
                      <a:pt x="297" y="108"/>
                      <a:pt x="201" y="137"/>
                      <a:pt x="84" y="167"/>
                    </a:cubicBezTo>
                    <a:lnTo>
                      <a:pt x="1" y="208"/>
                    </a:lnTo>
                    <a:lnTo>
                      <a:pt x="208" y="830"/>
                    </a:lnTo>
                    <a:lnTo>
                      <a:pt x="415" y="664"/>
                    </a:lnTo>
                    <a:cubicBezTo>
                      <a:pt x="498" y="581"/>
                      <a:pt x="540" y="498"/>
                      <a:pt x="623" y="416"/>
                    </a:cubicBezTo>
                    <a:cubicBezTo>
                      <a:pt x="705" y="333"/>
                      <a:pt x="830" y="291"/>
                      <a:pt x="954" y="291"/>
                    </a:cubicBezTo>
                    <a:cubicBezTo>
                      <a:pt x="1079" y="333"/>
                      <a:pt x="1203" y="416"/>
                      <a:pt x="1286" y="498"/>
                    </a:cubicBezTo>
                    <a:cubicBezTo>
                      <a:pt x="1452" y="540"/>
                      <a:pt x="1618" y="581"/>
                      <a:pt x="1784" y="581"/>
                    </a:cubicBezTo>
                    <a:lnTo>
                      <a:pt x="1701" y="125"/>
                    </a:lnTo>
                    <a:cubicBezTo>
                      <a:pt x="1618" y="42"/>
                      <a:pt x="1493" y="1"/>
                      <a:pt x="13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073;p32">
                <a:extLst>
                  <a:ext uri="{FF2B5EF4-FFF2-40B4-BE49-F238E27FC236}">
                    <a16:creationId xmlns:a16="http://schemas.microsoft.com/office/drawing/2014/main" id="{D6308B66-9FEA-CB07-8F95-B09F0B9F6AC9}"/>
                  </a:ext>
                </a:extLst>
              </p:cNvPr>
              <p:cNvSpPr/>
              <p:nvPr/>
            </p:nvSpPr>
            <p:spPr>
              <a:xfrm>
                <a:off x="5156651" y="4363893"/>
                <a:ext cx="250164" cy="182888"/>
              </a:xfrm>
              <a:custGeom>
                <a:avLst/>
                <a:gdLst/>
                <a:ahLst/>
                <a:cxnLst/>
                <a:rect l="l" t="t" r="r" b="b"/>
                <a:pathLst>
                  <a:path w="3566" h="2607" extrusionOk="0">
                    <a:moveTo>
                      <a:pt x="1519" y="0"/>
                    </a:moveTo>
                    <a:cubicBezTo>
                      <a:pt x="1180" y="0"/>
                      <a:pt x="733" y="71"/>
                      <a:pt x="539" y="409"/>
                    </a:cubicBezTo>
                    <a:cubicBezTo>
                      <a:pt x="0" y="1943"/>
                      <a:pt x="2529" y="2607"/>
                      <a:pt x="2529" y="2607"/>
                    </a:cubicBezTo>
                    <a:lnTo>
                      <a:pt x="2529" y="1943"/>
                    </a:lnTo>
                    <a:lnTo>
                      <a:pt x="3234" y="2109"/>
                    </a:lnTo>
                    <a:cubicBezTo>
                      <a:pt x="3234" y="2109"/>
                      <a:pt x="3566" y="1280"/>
                      <a:pt x="3234" y="865"/>
                    </a:cubicBezTo>
                    <a:cubicBezTo>
                      <a:pt x="2774" y="109"/>
                      <a:pt x="2235" y="31"/>
                      <a:pt x="2032" y="31"/>
                    </a:cubicBezTo>
                    <a:cubicBezTo>
                      <a:pt x="1979" y="31"/>
                      <a:pt x="1949" y="36"/>
                      <a:pt x="1949" y="36"/>
                    </a:cubicBezTo>
                    <a:cubicBezTo>
                      <a:pt x="1949" y="36"/>
                      <a:pt x="1762" y="0"/>
                      <a:pt x="151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074;p32">
                <a:extLst>
                  <a:ext uri="{FF2B5EF4-FFF2-40B4-BE49-F238E27FC236}">
                    <a16:creationId xmlns:a16="http://schemas.microsoft.com/office/drawing/2014/main" id="{E7BDD149-59EE-BCA4-1A02-56BAADC501EA}"/>
                  </a:ext>
                </a:extLst>
              </p:cNvPr>
              <p:cNvSpPr/>
              <p:nvPr/>
            </p:nvSpPr>
            <p:spPr>
              <a:xfrm>
                <a:off x="3452156" y="4434607"/>
                <a:ext cx="299621" cy="202390"/>
              </a:xfrm>
              <a:custGeom>
                <a:avLst/>
                <a:gdLst/>
                <a:ahLst/>
                <a:cxnLst/>
                <a:rect l="l" t="t" r="r" b="b"/>
                <a:pathLst>
                  <a:path w="4271" h="2885" extrusionOk="0">
                    <a:moveTo>
                      <a:pt x="1763" y="0"/>
                    </a:moveTo>
                    <a:cubicBezTo>
                      <a:pt x="1548" y="0"/>
                      <a:pt x="1341" y="37"/>
                      <a:pt x="1203" y="148"/>
                    </a:cubicBezTo>
                    <a:cubicBezTo>
                      <a:pt x="0" y="1848"/>
                      <a:pt x="2654" y="2884"/>
                      <a:pt x="2654" y="2884"/>
                    </a:cubicBezTo>
                    <a:lnTo>
                      <a:pt x="2820" y="1972"/>
                    </a:lnTo>
                    <a:cubicBezTo>
                      <a:pt x="3151" y="2096"/>
                      <a:pt x="3442" y="2262"/>
                      <a:pt x="3732" y="2469"/>
                    </a:cubicBezTo>
                    <a:cubicBezTo>
                      <a:pt x="4271" y="852"/>
                      <a:pt x="2654" y="148"/>
                      <a:pt x="2654" y="148"/>
                    </a:cubicBezTo>
                    <a:cubicBezTo>
                      <a:pt x="2654" y="148"/>
                      <a:pt x="2193" y="0"/>
                      <a:pt x="17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075;p32">
                <a:extLst>
                  <a:ext uri="{FF2B5EF4-FFF2-40B4-BE49-F238E27FC236}">
                    <a16:creationId xmlns:a16="http://schemas.microsoft.com/office/drawing/2014/main" id="{D545C320-E347-E12E-03FF-9E372517A871}"/>
                  </a:ext>
                </a:extLst>
              </p:cNvPr>
              <p:cNvSpPr/>
              <p:nvPr/>
            </p:nvSpPr>
            <p:spPr>
              <a:xfrm>
                <a:off x="3879735" y="4406335"/>
                <a:ext cx="299621" cy="204424"/>
              </a:xfrm>
              <a:custGeom>
                <a:avLst/>
                <a:gdLst/>
                <a:ahLst/>
                <a:cxnLst/>
                <a:rect l="l" t="t" r="r" b="b"/>
                <a:pathLst>
                  <a:path w="4271" h="2914" extrusionOk="0">
                    <a:moveTo>
                      <a:pt x="1748" y="0"/>
                    </a:moveTo>
                    <a:cubicBezTo>
                      <a:pt x="1541" y="0"/>
                      <a:pt x="1337" y="43"/>
                      <a:pt x="1203" y="177"/>
                    </a:cubicBezTo>
                    <a:cubicBezTo>
                      <a:pt x="0" y="1877"/>
                      <a:pt x="2654" y="2914"/>
                      <a:pt x="2654" y="2914"/>
                    </a:cubicBezTo>
                    <a:lnTo>
                      <a:pt x="2861" y="2002"/>
                    </a:lnTo>
                    <a:cubicBezTo>
                      <a:pt x="3151" y="2126"/>
                      <a:pt x="3442" y="2292"/>
                      <a:pt x="3732" y="2499"/>
                    </a:cubicBezTo>
                    <a:cubicBezTo>
                      <a:pt x="4271" y="882"/>
                      <a:pt x="2488" y="136"/>
                      <a:pt x="2488" y="136"/>
                    </a:cubicBezTo>
                    <a:cubicBezTo>
                      <a:pt x="2488" y="136"/>
                      <a:pt x="2114" y="0"/>
                      <a:pt x="17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076;p32">
                <a:extLst>
                  <a:ext uri="{FF2B5EF4-FFF2-40B4-BE49-F238E27FC236}">
                    <a16:creationId xmlns:a16="http://schemas.microsoft.com/office/drawing/2014/main" id="{60B2DC72-90F4-2C15-AC42-7D897897E8B0}"/>
                  </a:ext>
                </a:extLst>
              </p:cNvPr>
              <p:cNvSpPr/>
              <p:nvPr/>
            </p:nvSpPr>
            <p:spPr>
              <a:xfrm>
                <a:off x="4475961" y="4422891"/>
                <a:ext cx="305514" cy="214105"/>
              </a:xfrm>
              <a:custGeom>
                <a:avLst/>
                <a:gdLst/>
                <a:ahLst/>
                <a:cxnLst/>
                <a:rect l="l" t="t" r="r" b="b"/>
                <a:pathLst>
                  <a:path w="4355" h="3052" extrusionOk="0">
                    <a:moveTo>
                      <a:pt x="1880" y="0"/>
                    </a:moveTo>
                    <a:cubicBezTo>
                      <a:pt x="1773" y="0"/>
                      <a:pt x="1670" y="19"/>
                      <a:pt x="1577" y="66"/>
                    </a:cubicBezTo>
                    <a:cubicBezTo>
                      <a:pt x="1" y="1393"/>
                      <a:pt x="2281" y="3051"/>
                      <a:pt x="2281" y="3051"/>
                    </a:cubicBezTo>
                    <a:lnTo>
                      <a:pt x="2655" y="2263"/>
                    </a:lnTo>
                    <a:cubicBezTo>
                      <a:pt x="2945" y="2429"/>
                      <a:pt x="3194" y="2678"/>
                      <a:pt x="3401" y="2927"/>
                    </a:cubicBezTo>
                    <a:cubicBezTo>
                      <a:pt x="4355" y="1517"/>
                      <a:pt x="2862" y="356"/>
                      <a:pt x="2862" y="356"/>
                    </a:cubicBezTo>
                    <a:cubicBezTo>
                      <a:pt x="2862" y="356"/>
                      <a:pt x="2342" y="0"/>
                      <a:pt x="18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077;p32">
                <a:extLst>
                  <a:ext uri="{FF2B5EF4-FFF2-40B4-BE49-F238E27FC236}">
                    <a16:creationId xmlns:a16="http://schemas.microsoft.com/office/drawing/2014/main" id="{80335E29-0416-4218-7F62-4DD7E6D7CEBC}"/>
                  </a:ext>
                </a:extLst>
              </p:cNvPr>
              <p:cNvSpPr/>
              <p:nvPr/>
            </p:nvSpPr>
            <p:spPr>
              <a:xfrm>
                <a:off x="3539425" y="2845161"/>
                <a:ext cx="189131" cy="930924"/>
              </a:xfrm>
              <a:custGeom>
                <a:avLst/>
                <a:gdLst/>
                <a:ahLst/>
                <a:cxnLst/>
                <a:rect l="l" t="t" r="r" b="b"/>
                <a:pathLst>
                  <a:path w="2696" h="13270" extrusionOk="0">
                    <a:moveTo>
                      <a:pt x="1659" y="0"/>
                    </a:moveTo>
                    <a:cubicBezTo>
                      <a:pt x="1037" y="332"/>
                      <a:pt x="498" y="788"/>
                      <a:pt x="0" y="1286"/>
                    </a:cubicBezTo>
                    <a:cubicBezTo>
                      <a:pt x="83" y="1617"/>
                      <a:pt x="249" y="1908"/>
                      <a:pt x="415" y="2198"/>
                    </a:cubicBezTo>
                    <a:cubicBezTo>
                      <a:pt x="1037" y="3234"/>
                      <a:pt x="1410" y="4395"/>
                      <a:pt x="1534" y="5598"/>
                    </a:cubicBezTo>
                    <a:cubicBezTo>
                      <a:pt x="1617" y="6178"/>
                      <a:pt x="1534" y="6759"/>
                      <a:pt x="1368" y="7339"/>
                    </a:cubicBezTo>
                    <a:cubicBezTo>
                      <a:pt x="1203" y="7878"/>
                      <a:pt x="871" y="8417"/>
                      <a:pt x="622" y="9081"/>
                    </a:cubicBezTo>
                    <a:cubicBezTo>
                      <a:pt x="125" y="10407"/>
                      <a:pt x="249" y="11900"/>
                      <a:pt x="954" y="13144"/>
                    </a:cubicBezTo>
                    <a:cubicBezTo>
                      <a:pt x="1007" y="13224"/>
                      <a:pt x="1078" y="13270"/>
                      <a:pt x="1155" y="13270"/>
                    </a:cubicBezTo>
                    <a:cubicBezTo>
                      <a:pt x="1197" y="13270"/>
                      <a:pt x="1241" y="13256"/>
                      <a:pt x="1286" y="13227"/>
                    </a:cubicBezTo>
                    <a:cubicBezTo>
                      <a:pt x="1410" y="13185"/>
                      <a:pt x="1451" y="13019"/>
                      <a:pt x="1410" y="12895"/>
                    </a:cubicBezTo>
                    <a:cubicBezTo>
                      <a:pt x="912" y="11817"/>
                      <a:pt x="912" y="10532"/>
                      <a:pt x="1410" y="9412"/>
                    </a:cubicBezTo>
                    <a:cubicBezTo>
                      <a:pt x="1659" y="8873"/>
                      <a:pt x="2032" y="8334"/>
                      <a:pt x="2322" y="7671"/>
                    </a:cubicBezTo>
                    <a:cubicBezTo>
                      <a:pt x="2571" y="7007"/>
                      <a:pt x="2695" y="6261"/>
                      <a:pt x="2695" y="5556"/>
                    </a:cubicBezTo>
                    <a:cubicBezTo>
                      <a:pt x="2695" y="4147"/>
                      <a:pt x="2364" y="2778"/>
                      <a:pt x="1742" y="1534"/>
                    </a:cubicBezTo>
                    <a:cubicBezTo>
                      <a:pt x="1451" y="871"/>
                      <a:pt x="1410" y="622"/>
                      <a:pt x="1534" y="208"/>
                    </a:cubicBezTo>
                    <a:cubicBezTo>
                      <a:pt x="1576" y="166"/>
                      <a:pt x="1617" y="83"/>
                      <a:pt x="16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078;p32">
                <a:extLst>
                  <a:ext uri="{FF2B5EF4-FFF2-40B4-BE49-F238E27FC236}">
                    <a16:creationId xmlns:a16="http://schemas.microsoft.com/office/drawing/2014/main" id="{410B424A-892A-AC95-4009-52B6D0447669}"/>
                  </a:ext>
                </a:extLst>
              </p:cNvPr>
              <p:cNvSpPr/>
              <p:nvPr/>
            </p:nvSpPr>
            <p:spPr>
              <a:xfrm>
                <a:off x="3780820" y="2760768"/>
                <a:ext cx="261879" cy="1080278"/>
              </a:xfrm>
              <a:custGeom>
                <a:avLst/>
                <a:gdLst/>
                <a:ahLst/>
                <a:cxnLst/>
                <a:rect l="l" t="t" r="r" b="b"/>
                <a:pathLst>
                  <a:path w="3733" h="15399" extrusionOk="0">
                    <a:moveTo>
                      <a:pt x="1618" y="1"/>
                    </a:moveTo>
                    <a:cubicBezTo>
                      <a:pt x="1079" y="125"/>
                      <a:pt x="540" y="250"/>
                      <a:pt x="1" y="416"/>
                    </a:cubicBezTo>
                    <a:cubicBezTo>
                      <a:pt x="1" y="498"/>
                      <a:pt x="1" y="581"/>
                      <a:pt x="1" y="623"/>
                    </a:cubicBezTo>
                    <a:cubicBezTo>
                      <a:pt x="208" y="1452"/>
                      <a:pt x="581" y="2198"/>
                      <a:pt x="1079" y="2862"/>
                    </a:cubicBezTo>
                    <a:cubicBezTo>
                      <a:pt x="1908" y="3981"/>
                      <a:pt x="2405" y="5308"/>
                      <a:pt x="2613" y="6676"/>
                    </a:cubicBezTo>
                    <a:cubicBezTo>
                      <a:pt x="2654" y="7340"/>
                      <a:pt x="2613" y="8003"/>
                      <a:pt x="2405" y="8667"/>
                    </a:cubicBezTo>
                    <a:cubicBezTo>
                      <a:pt x="2198" y="9330"/>
                      <a:pt x="1866" y="9993"/>
                      <a:pt x="1618" y="10740"/>
                    </a:cubicBezTo>
                    <a:cubicBezTo>
                      <a:pt x="1369" y="11486"/>
                      <a:pt x="1286" y="12274"/>
                      <a:pt x="1327" y="13020"/>
                    </a:cubicBezTo>
                    <a:cubicBezTo>
                      <a:pt x="1369" y="13808"/>
                      <a:pt x="1535" y="14554"/>
                      <a:pt x="1783" y="15259"/>
                    </a:cubicBezTo>
                    <a:cubicBezTo>
                      <a:pt x="1814" y="15352"/>
                      <a:pt x="1869" y="15399"/>
                      <a:pt x="1947" y="15399"/>
                    </a:cubicBezTo>
                    <a:cubicBezTo>
                      <a:pt x="1973" y="15399"/>
                      <a:pt x="2001" y="15394"/>
                      <a:pt x="2032" y="15383"/>
                    </a:cubicBezTo>
                    <a:cubicBezTo>
                      <a:pt x="2115" y="15383"/>
                      <a:pt x="2198" y="15259"/>
                      <a:pt x="2157" y="15135"/>
                    </a:cubicBezTo>
                    <a:cubicBezTo>
                      <a:pt x="1991" y="14471"/>
                      <a:pt x="1908" y="13725"/>
                      <a:pt x="1908" y="13020"/>
                    </a:cubicBezTo>
                    <a:cubicBezTo>
                      <a:pt x="1908" y="12315"/>
                      <a:pt x="2074" y="11652"/>
                      <a:pt x="2364" y="10988"/>
                    </a:cubicBezTo>
                    <a:cubicBezTo>
                      <a:pt x="2613" y="10325"/>
                      <a:pt x="2986" y="9703"/>
                      <a:pt x="3276" y="8957"/>
                    </a:cubicBezTo>
                    <a:cubicBezTo>
                      <a:pt x="3566" y="8210"/>
                      <a:pt x="3732" y="7423"/>
                      <a:pt x="3691" y="6593"/>
                    </a:cubicBezTo>
                    <a:cubicBezTo>
                      <a:pt x="3608" y="5018"/>
                      <a:pt x="3152" y="3484"/>
                      <a:pt x="2322" y="2157"/>
                    </a:cubicBezTo>
                    <a:cubicBezTo>
                      <a:pt x="1991" y="1577"/>
                      <a:pt x="1742" y="996"/>
                      <a:pt x="1618" y="333"/>
                    </a:cubicBezTo>
                    <a:cubicBezTo>
                      <a:pt x="1618" y="250"/>
                      <a:pt x="1618" y="125"/>
                      <a:pt x="16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79;p32">
                <a:extLst>
                  <a:ext uri="{FF2B5EF4-FFF2-40B4-BE49-F238E27FC236}">
                    <a16:creationId xmlns:a16="http://schemas.microsoft.com/office/drawing/2014/main" id="{3FE487E5-1AA7-9E4E-16F7-04207E2BEAFC}"/>
                  </a:ext>
                </a:extLst>
              </p:cNvPr>
              <p:cNvSpPr/>
              <p:nvPr/>
            </p:nvSpPr>
            <p:spPr>
              <a:xfrm>
                <a:off x="4368347" y="2743370"/>
                <a:ext cx="261879" cy="931555"/>
              </a:xfrm>
              <a:custGeom>
                <a:avLst/>
                <a:gdLst/>
                <a:ahLst/>
                <a:cxnLst/>
                <a:rect l="l" t="t" r="r" b="b"/>
                <a:pathLst>
                  <a:path w="3733" h="13279" extrusionOk="0">
                    <a:moveTo>
                      <a:pt x="42" y="0"/>
                    </a:moveTo>
                    <a:cubicBezTo>
                      <a:pt x="1" y="373"/>
                      <a:pt x="1" y="788"/>
                      <a:pt x="1" y="1161"/>
                    </a:cubicBezTo>
                    <a:cubicBezTo>
                      <a:pt x="42" y="1949"/>
                      <a:pt x="208" y="2695"/>
                      <a:pt x="498" y="3442"/>
                    </a:cubicBezTo>
                    <a:cubicBezTo>
                      <a:pt x="830" y="4105"/>
                      <a:pt x="1162" y="4727"/>
                      <a:pt x="1576" y="5307"/>
                    </a:cubicBezTo>
                    <a:cubicBezTo>
                      <a:pt x="2323" y="6427"/>
                      <a:pt x="2779" y="7671"/>
                      <a:pt x="2945" y="8997"/>
                    </a:cubicBezTo>
                    <a:cubicBezTo>
                      <a:pt x="3069" y="10366"/>
                      <a:pt x="3152" y="11734"/>
                      <a:pt x="3111" y="13102"/>
                    </a:cubicBezTo>
                    <a:cubicBezTo>
                      <a:pt x="3069" y="13185"/>
                      <a:pt x="3152" y="13268"/>
                      <a:pt x="3276" y="13268"/>
                    </a:cubicBezTo>
                    <a:cubicBezTo>
                      <a:pt x="3291" y="13275"/>
                      <a:pt x="3307" y="13279"/>
                      <a:pt x="3323" y="13279"/>
                    </a:cubicBezTo>
                    <a:cubicBezTo>
                      <a:pt x="3399" y="13279"/>
                      <a:pt x="3484" y="13205"/>
                      <a:pt x="3484" y="13102"/>
                    </a:cubicBezTo>
                    <a:cubicBezTo>
                      <a:pt x="3650" y="11734"/>
                      <a:pt x="3732" y="10324"/>
                      <a:pt x="3691" y="8915"/>
                    </a:cubicBezTo>
                    <a:cubicBezTo>
                      <a:pt x="3650" y="8210"/>
                      <a:pt x="3567" y="7505"/>
                      <a:pt x="3401" y="6800"/>
                    </a:cubicBezTo>
                    <a:cubicBezTo>
                      <a:pt x="3193" y="6054"/>
                      <a:pt x="2945" y="5390"/>
                      <a:pt x="2572" y="4727"/>
                    </a:cubicBezTo>
                    <a:cubicBezTo>
                      <a:pt x="2240" y="4188"/>
                      <a:pt x="1991" y="3566"/>
                      <a:pt x="1742" y="2944"/>
                    </a:cubicBezTo>
                    <a:cubicBezTo>
                      <a:pt x="1576" y="2364"/>
                      <a:pt x="1494" y="1783"/>
                      <a:pt x="1535" y="1161"/>
                    </a:cubicBezTo>
                    <a:cubicBezTo>
                      <a:pt x="1535" y="746"/>
                      <a:pt x="1618" y="373"/>
                      <a:pt x="1701" y="0"/>
                    </a:cubicBezTo>
                    <a:lnTo>
                      <a:pt x="1659" y="0"/>
                    </a:lnTo>
                    <a:cubicBezTo>
                      <a:pt x="1390" y="21"/>
                      <a:pt x="1120" y="31"/>
                      <a:pt x="851" y="31"/>
                    </a:cubicBezTo>
                    <a:cubicBezTo>
                      <a:pt x="581" y="31"/>
                      <a:pt x="312" y="21"/>
                      <a:pt x="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80;p32">
                <a:extLst>
                  <a:ext uri="{FF2B5EF4-FFF2-40B4-BE49-F238E27FC236}">
                    <a16:creationId xmlns:a16="http://schemas.microsoft.com/office/drawing/2014/main" id="{FB7A5D31-60C5-9104-1537-76042047AD2E}"/>
                  </a:ext>
                </a:extLst>
              </p:cNvPr>
              <p:cNvSpPr/>
              <p:nvPr/>
            </p:nvSpPr>
            <p:spPr>
              <a:xfrm>
                <a:off x="4083318" y="2740424"/>
                <a:ext cx="314213" cy="1036363"/>
              </a:xfrm>
              <a:custGeom>
                <a:avLst/>
                <a:gdLst/>
                <a:ahLst/>
                <a:cxnLst/>
                <a:rect l="l" t="t" r="r" b="b"/>
                <a:pathLst>
                  <a:path w="4479" h="14773" extrusionOk="0">
                    <a:moveTo>
                      <a:pt x="166" y="1"/>
                    </a:moveTo>
                    <a:cubicBezTo>
                      <a:pt x="42" y="540"/>
                      <a:pt x="1" y="1120"/>
                      <a:pt x="1" y="1701"/>
                    </a:cubicBezTo>
                    <a:cubicBezTo>
                      <a:pt x="84" y="3318"/>
                      <a:pt x="498" y="4893"/>
                      <a:pt x="1244" y="6303"/>
                    </a:cubicBezTo>
                    <a:cubicBezTo>
                      <a:pt x="1576" y="7008"/>
                      <a:pt x="1949" y="7671"/>
                      <a:pt x="2322" y="8335"/>
                    </a:cubicBezTo>
                    <a:cubicBezTo>
                      <a:pt x="2737" y="8915"/>
                      <a:pt x="3069" y="9537"/>
                      <a:pt x="3318" y="10242"/>
                    </a:cubicBezTo>
                    <a:cubicBezTo>
                      <a:pt x="3774" y="11610"/>
                      <a:pt x="3815" y="13061"/>
                      <a:pt x="3525" y="14471"/>
                    </a:cubicBezTo>
                    <a:cubicBezTo>
                      <a:pt x="3525" y="14595"/>
                      <a:pt x="3566" y="14720"/>
                      <a:pt x="3691" y="14761"/>
                    </a:cubicBezTo>
                    <a:cubicBezTo>
                      <a:pt x="3713" y="14769"/>
                      <a:pt x="3735" y="14772"/>
                      <a:pt x="3756" y="14772"/>
                    </a:cubicBezTo>
                    <a:cubicBezTo>
                      <a:pt x="3857" y="14772"/>
                      <a:pt x="3947" y="14698"/>
                      <a:pt x="3981" y="14595"/>
                    </a:cubicBezTo>
                    <a:cubicBezTo>
                      <a:pt x="4437" y="13103"/>
                      <a:pt x="4479" y="11486"/>
                      <a:pt x="4105" y="9993"/>
                    </a:cubicBezTo>
                    <a:cubicBezTo>
                      <a:pt x="3898" y="9247"/>
                      <a:pt x="3608" y="8542"/>
                      <a:pt x="3235" y="7837"/>
                    </a:cubicBezTo>
                    <a:cubicBezTo>
                      <a:pt x="2903" y="7174"/>
                      <a:pt x="2613" y="6510"/>
                      <a:pt x="2322" y="5847"/>
                    </a:cubicBezTo>
                    <a:cubicBezTo>
                      <a:pt x="1783" y="4562"/>
                      <a:pt x="1535" y="3152"/>
                      <a:pt x="1618" y="1742"/>
                    </a:cubicBezTo>
                    <a:cubicBezTo>
                      <a:pt x="1618" y="1162"/>
                      <a:pt x="1783" y="540"/>
                      <a:pt x="199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81;p32">
                <a:extLst>
                  <a:ext uri="{FF2B5EF4-FFF2-40B4-BE49-F238E27FC236}">
                    <a16:creationId xmlns:a16="http://schemas.microsoft.com/office/drawing/2014/main" id="{2C4ED544-744A-6C94-C07E-8262F4300C1F}"/>
                  </a:ext>
                </a:extLst>
              </p:cNvPr>
              <p:cNvSpPr/>
              <p:nvPr/>
            </p:nvSpPr>
            <p:spPr>
              <a:xfrm>
                <a:off x="4633033" y="2592121"/>
                <a:ext cx="320036" cy="823169"/>
              </a:xfrm>
              <a:custGeom>
                <a:avLst/>
                <a:gdLst/>
                <a:ahLst/>
                <a:cxnLst/>
                <a:rect l="l" t="t" r="r" b="b"/>
                <a:pathLst>
                  <a:path w="4562" h="11734" extrusionOk="0">
                    <a:moveTo>
                      <a:pt x="1369" y="0"/>
                    </a:moveTo>
                    <a:cubicBezTo>
                      <a:pt x="955" y="456"/>
                      <a:pt x="498" y="829"/>
                      <a:pt x="1" y="1161"/>
                    </a:cubicBezTo>
                    <a:cubicBezTo>
                      <a:pt x="374" y="2322"/>
                      <a:pt x="872" y="3400"/>
                      <a:pt x="1494" y="4437"/>
                    </a:cubicBezTo>
                    <a:cubicBezTo>
                      <a:pt x="2198" y="5515"/>
                      <a:pt x="2820" y="6634"/>
                      <a:pt x="3318" y="7795"/>
                    </a:cubicBezTo>
                    <a:cubicBezTo>
                      <a:pt x="3815" y="8956"/>
                      <a:pt x="3981" y="10241"/>
                      <a:pt x="3898" y="11485"/>
                    </a:cubicBezTo>
                    <a:cubicBezTo>
                      <a:pt x="3857" y="11568"/>
                      <a:pt x="3940" y="11692"/>
                      <a:pt x="4064" y="11734"/>
                    </a:cubicBezTo>
                    <a:cubicBezTo>
                      <a:pt x="4189" y="11734"/>
                      <a:pt x="4272" y="11651"/>
                      <a:pt x="4313" y="11568"/>
                    </a:cubicBezTo>
                    <a:cubicBezTo>
                      <a:pt x="4562" y="10200"/>
                      <a:pt x="4520" y="8832"/>
                      <a:pt x="4106" y="7546"/>
                    </a:cubicBezTo>
                    <a:cubicBezTo>
                      <a:pt x="3691" y="6261"/>
                      <a:pt x="3152" y="5059"/>
                      <a:pt x="2530" y="3898"/>
                    </a:cubicBezTo>
                    <a:cubicBezTo>
                      <a:pt x="1991" y="2778"/>
                      <a:pt x="1576" y="1617"/>
                      <a:pt x="1411" y="415"/>
                    </a:cubicBezTo>
                    <a:cubicBezTo>
                      <a:pt x="1411" y="290"/>
                      <a:pt x="1369" y="125"/>
                      <a:pt x="13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082;p32">
                <a:extLst>
                  <a:ext uri="{FF2B5EF4-FFF2-40B4-BE49-F238E27FC236}">
                    <a16:creationId xmlns:a16="http://schemas.microsoft.com/office/drawing/2014/main" id="{77B3E15D-5675-FAE5-D8E7-CD8F47912C9D}"/>
                  </a:ext>
                </a:extLst>
              </p:cNvPr>
              <p:cNvSpPr/>
              <p:nvPr/>
            </p:nvSpPr>
            <p:spPr>
              <a:xfrm>
                <a:off x="4822094" y="2280855"/>
                <a:ext cx="259003" cy="488752"/>
              </a:xfrm>
              <a:custGeom>
                <a:avLst/>
                <a:gdLst/>
                <a:ahLst/>
                <a:cxnLst/>
                <a:rect l="l" t="t" r="r" b="b"/>
                <a:pathLst>
                  <a:path w="3692" h="6967" extrusionOk="0">
                    <a:moveTo>
                      <a:pt x="830" y="1"/>
                    </a:moveTo>
                    <a:cubicBezTo>
                      <a:pt x="706" y="871"/>
                      <a:pt x="416" y="1742"/>
                      <a:pt x="1" y="2530"/>
                    </a:cubicBezTo>
                    <a:cubicBezTo>
                      <a:pt x="42" y="2613"/>
                      <a:pt x="42" y="2696"/>
                      <a:pt x="84" y="2820"/>
                    </a:cubicBezTo>
                    <a:cubicBezTo>
                      <a:pt x="291" y="3401"/>
                      <a:pt x="623" y="3981"/>
                      <a:pt x="996" y="4479"/>
                    </a:cubicBezTo>
                    <a:cubicBezTo>
                      <a:pt x="1411" y="4935"/>
                      <a:pt x="1908" y="5349"/>
                      <a:pt x="2406" y="5681"/>
                    </a:cubicBezTo>
                    <a:cubicBezTo>
                      <a:pt x="2820" y="5971"/>
                      <a:pt x="3194" y="6386"/>
                      <a:pt x="3442" y="6883"/>
                    </a:cubicBezTo>
                    <a:cubicBezTo>
                      <a:pt x="3442" y="6925"/>
                      <a:pt x="3525" y="6966"/>
                      <a:pt x="3567" y="6966"/>
                    </a:cubicBezTo>
                    <a:cubicBezTo>
                      <a:pt x="3650" y="6925"/>
                      <a:pt x="3691" y="6842"/>
                      <a:pt x="3691" y="6800"/>
                    </a:cubicBezTo>
                    <a:cubicBezTo>
                      <a:pt x="3525" y="6179"/>
                      <a:pt x="3235" y="5640"/>
                      <a:pt x="2820" y="5183"/>
                    </a:cubicBezTo>
                    <a:cubicBezTo>
                      <a:pt x="2447" y="4810"/>
                      <a:pt x="2116" y="4354"/>
                      <a:pt x="1825" y="3898"/>
                    </a:cubicBezTo>
                    <a:cubicBezTo>
                      <a:pt x="1452" y="2944"/>
                      <a:pt x="1286" y="1866"/>
                      <a:pt x="1369" y="830"/>
                    </a:cubicBezTo>
                    <a:cubicBezTo>
                      <a:pt x="1369" y="747"/>
                      <a:pt x="1369" y="706"/>
                      <a:pt x="1369" y="623"/>
                    </a:cubicBezTo>
                    <a:cubicBezTo>
                      <a:pt x="1286" y="332"/>
                      <a:pt x="1120" y="125"/>
                      <a:pt x="8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083;p32">
                <a:extLst>
                  <a:ext uri="{FF2B5EF4-FFF2-40B4-BE49-F238E27FC236}">
                    <a16:creationId xmlns:a16="http://schemas.microsoft.com/office/drawing/2014/main" id="{E11308C2-B7CB-64C2-AD0D-98FAA3625A10}"/>
                  </a:ext>
                </a:extLst>
              </p:cNvPr>
              <p:cNvSpPr/>
              <p:nvPr/>
            </p:nvSpPr>
            <p:spPr>
              <a:xfrm>
                <a:off x="3222336" y="3066212"/>
                <a:ext cx="69872" cy="171663"/>
              </a:xfrm>
              <a:custGeom>
                <a:avLst/>
                <a:gdLst/>
                <a:ahLst/>
                <a:cxnLst/>
                <a:rect l="l" t="t" r="r" b="b"/>
                <a:pathLst>
                  <a:path w="996" h="2447" extrusionOk="0">
                    <a:moveTo>
                      <a:pt x="540" y="0"/>
                    </a:moveTo>
                    <a:cubicBezTo>
                      <a:pt x="332" y="42"/>
                      <a:pt x="167" y="42"/>
                      <a:pt x="1" y="42"/>
                    </a:cubicBezTo>
                    <a:cubicBezTo>
                      <a:pt x="1" y="208"/>
                      <a:pt x="1" y="332"/>
                      <a:pt x="42" y="457"/>
                    </a:cubicBezTo>
                    <a:cubicBezTo>
                      <a:pt x="167" y="871"/>
                      <a:pt x="415" y="1120"/>
                      <a:pt x="498" y="1410"/>
                    </a:cubicBezTo>
                    <a:cubicBezTo>
                      <a:pt x="540" y="1742"/>
                      <a:pt x="457" y="2074"/>
                      <a:pt x="250" y="2322"/>
                    </a:cubicBezTo>
                    <a:cubicBezTo>
                      <a:pt x="167" y="2364"/>
                      <a:pt x="167" y="2364"/>
                      <a:pt x="167" y="2447"/>
                    </a:cubicBezTo>
                    <a:lnTo>
                      <a:pt x="498" y="2447"/>
                    </a:lnTo>
                    <a:cubicBezTo>
                      <a:pt x="623" y="2322"/>
                      <a:pt x="747" y="2157"/>
                      <a:pt x="830" y="2032"/>
                    </a:cubicBezTo>
                    <a:cubicBezTo>
                      <a:pt x="954" y="1825"/>
                      <a:pt x="996" y="1576"/>
                      <a:pt x="996" y="1369"/>
                    </a:cubicBezTo>
                    <a:cubicBezTo>
                      <a:pt x="913" y="954"/>
                      <a:pt x="789" y="581"/>
                      <a:pt x="623" y="249"/>
                    </a:cubicBezTo>
                    <a:cubicBezTo>
                      <a:pt x="581" y="166"/>
                      <a:pt x="540" y="83"/>
                      <a:pt x="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084;p32">
                <a:extLst>
                  <a:ext uri="{FF2B5EF4-FFF2-40B4-BE49-F238E27FC236}">
                    <a16:creationId xmlns:a16="http://schemas.microsoft.com/office/drawing/2014/main" id="{2130787D-5DAB-0CE0-3340-D7AF386E840C}"/>
                  </a:ext>
                </a:extLst>
              </p:cNvPr>
              <p:cNvSpPr/>
              <p:nvPr/>
            </p:nvSpPr>
            <p:spPr>
              <a:xfrm>
                <a:off x="3015807" y="3045868"/>
                <a:ext cx="98985" cy="133851"/>
              </a:xfrm>
              <a:custGeom>
                <a:avLst/>
                <a:gdLst/>
                <a:ahLst/>
                <a:cxnLst/>
                <a:rect l="l" t="t" r="r" b="b"/>
                <a:pathLst>
                  <a:path w="1411" h="1908" extrusionOk="0">
                    <a:moveTo>
                      <a:pt x="872" y="0"/>
                    </a:moveTo>
                    <a:cubicBezTo>
                      <a:pt x="830" y="42"/>
                      <a:pt x="789" y="125"/>
                      <a:pt x="747" y="166"/>
                    </a:cubicBezTo>
                    <a:cubicBezTo>
                      <a:pt x="706" y="249"/>
                      <a:pt x="664" y="332"/>
                      <a:pt x="623" y="415"/>
                    </a:cubicBezTo>
                    <a:cubicBezTo>
                      <a:pt x="623" y="498"/>
                      <a:pt x="581" y="581"/>
                      <a:pt x="581" y="664"/>
                    </a:cubicBezTo>
                    <a:lnTo>
                      <a:pt x="581" y="871"/>
                    </a:lnTo>
                    <a:cubicBezTo>
                      <a:pt x="581" y="912"/>
                      <a:pt x="581" y="954"/>
                      <a:pt x="540" y="1037"/>
                    </a:cubicBezTo>
                    <a:cubicBezTo>
                      <a:pt x="416" y="1286"/>
                      <a:pt x="291" y="1493"/>
                      <a:pt x="84" y="1700"/>
                    </a:cubicBezTo>
                    <a:lnTo>
                      <a:pt x="1" y="1742"/>
                    </a:lnTo>
                    <a:lnTo>
                      <a:pt x="208" y="1866"/>
                    </a:lnTo>
                    <a:lnTo>
                      <a:pt x="291" y="1907"/>
                    </a:lnTo>
                    <a:cubicBezTo>
                      <a:pt x="540" y="1742"/>
                      <a:pt x="789" y="1493"/>
                      <a:pt x="955" y="1244"/>
                    </a:cubicBezTo>
                    <a:cubicBezTo>
                      <a:pt x="1038" y="1203"/>
                      <a:pt x="1079" y="1120"/>
                      <a:pt x="1120" y="1037"/>
                    </a:cubicBezTo>
                    <a:lnTo>
                      <a:pt x="1162" y="788"/>
                    </a:lnTo>
                    <a:lnTo>
                      <a:pt x="1286" y="456"/>
                    </a:lnTo>
                    <a:cubicBezTo>
                      <a:pt x="1328" y="332"/>
                      <a:pt x="1369" y="249"/>
                      <a:pt x="1411" y="166"/>
                    </a:cubicBezTo>
                    <a:lnTo>
                      <a:pt x="1038" y="42"/>
                    </a:lnTo>
                    <a:lnTo>
                      <a:pt x="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085;p32">
                <a:extLst>
                  <a:ext uri="{FF2B5EF4-FFF2-40B4-BE49-F238E27FC236}">
                    <a16:creationId xmlns:a16="http://schemas.microsoft.com/office/drawing/2014/main" id="{484C1C13-5362-F73B-1BB0-FD4E9230FAA8}"/>
                  </a:ext>
                </a:extLst>
              </p:cNvPr>
              <p:cNvSpPr/>
              <p:nvPr/>
            </p:nvSpPr>
            <p:spPr>
              <a:xfrm>
                <a:off x="2870381" y="2923662"/>
                <a:ext cx="110630" cy="76747"/>
              </a:xfrm>
              <a:custGeom>
                <a:avLst/>
                <a:gdLst/>
                <a:ahLst/>
                <a:cxnLst/>
                <a:rect l="l" t="t" r="r" b="b"/>
                <a:pathLst>
                  <a:path w="1577" h="1094" extrusionOk="0">
                    <a:moveTo>
                      <a:pt x="1203" y="1"/>
                    </a:moveTo>
                    <a:cubicBezTo>
                      <a:pt x="872" y="84"/>
                      <a:pt x="747" y="374"/>
                      <a:pt x="623" y="540"/>
                    </a:cubicBezTo>
                    <a:cubicBezTo>
                      <a:pt x="498" y="664"/>
                      <a:pt x="333" y="789"/>
                      <a:pt x="125" y="789"/>
                    </a:cubicBezTo>
                    <a:lnTo>
                      <a:pt x="1" y="789"/>
                    </a:lnTo>
                    <a:cubicBezTo>
                      <a:pt x="1" y="913"/>
                      <a:pt x="42" y="996"/>
                      <a:pt x="84" y="1079"/>
                    </a:cubicBezTo>
                    <a:cubicBezTo>
                      <a:pt x="149" y="1088"/>
                      <a:pt x="214" y="1093"/>
                      <a:pt x="279" y="1093"/>
                    </a:cubicBezTo>
                    <a:cubicBezTo>
                      <a:pt x="502" y="1093"/>
                      <a:pt x="720" y="1032"/>
                      <a:pt x="913" y="872"/>
                    </a:cubicBezTo>
                    <a:cubicBezTo>
                      <a:pt x="1120" y="747"/>
                      <a:pt x="1328" y="664"/>
                      <a:pt x="1411" y="540"/>
                    </a:cubicBezTo>
                    <a:cubicBezTo>
                      <a:pt x="1452" y="540"/>
                      <a:pt x="1494" y="540"/>
                      <a:pt x="1576" y="498"/>
                    </a:cubicBezTo>
                    <a:cubicBezTo>
                      <a:pt x="1535" y="457"/>
                      <a:pt x="1494" y="374"/>
                      <a:pt x="1494" y="291"/>
                    </a:cubicBezTo>
                    <a:cubicBezTo>
                      <a:pt x="1452" y="208"/>
                      <a:pt x="1452" y="84"/>
                      <a:pt x="14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086;p32">
                <a:extLst>
                  <a:ext uri="{FF2B5EF4-FFF2-40B4-BE49-F238E27FC236}">
                    <a16:creationId xmlns:a16="http://schemas.microsoft.com/office/drawing/2014/main" id="{5B8A1DFD-95F5-7262-18C8-1D01FCAF6941}"/>
                  </a:ext>
                </a:extLst>
              </p:cNvPr>
              <p:cNvSpPr/>
              <p:nvPr/>
            </p:nvSpPr>
            <p:spPr>
              <a:xfrm>
                <a:off x="2890795" y="2777113"/>
                <a:ext cx="96039" cy="41951"/>
              </a:xfrm>
              <a:custGeom>
                <a:avLst/>
                <a:gdLst/>
                <a:ahLst/>
                <a:cxnLst/>
                <a:rect l="l" t="t" r="r" b="b"/>
                <a:pathLst>
                  <a:path w="1369" h="598" extrusionOk="0">
                    <a:moveTo>
                      <a:pt x="946" y="0"/>
                    </a:moveTo>
                    <a:cubicBezTo>
                      <a:pt x="782" y="0"/>
                      <a:pt x="608" y="39"/>
                      <a:pt x="456" y="100"/>
                    </a:cubicBezTo>
                    <a:cubicBezTo>
                      <a:pt x="373" y="100"/>
                      <a:pt x="249" y="58"/>
                      <a:pt x="166" y="58"/>
                    </a:cubicBezTo>
                    <a:cubicBezTo>
                      <a:pt x="125" y="141"/>
                      <a:pt x="83" y="183"/>
                      <a:pt x="42" y="265"/>
                    </a:cubicBezTo>
                    <a:cubicBezTo>
                      <a:pt x="42" y="307"/>
                      <a:pt x="0" y="348"/>
                      <a:pt x="0" y="390"/>
                    </a:cubicBezTo>
                    <a:cubicBezTo>
                      <a:pt x="125" y="473"/>
                      <a:pt x="249" y="514"/>
                      <a:pt x="415" y="556"/>
                    </a:cubicBezTo>
                    <a:cubicBezTo>
                      <a:pt x="622" y="597"/>
                      <a:pt x="829" y="597"/>
                      <a:pt x="1078" y="597"/>
                    </a:cubicBezTo>
                    <a:lnTo>
                      <a:pt x="1244" y="597"/>
                    </a:lnTo>
                    <a:cubicBezTo>
                      <a:pt x="1285" y="431"/>
                      <a:pt x="1327" y="265"/>
                      <a:pt x="1368" y="100"/>
                    </a:cubicBezTo>
                    <a:cubicBezTo>
                      <a:pt x="1285" y="58"/>
                      <a:pt x="1203" y="17"/>
                      <a:pt x="1120" y="17"/>
                    </a:cubicBezTo>
                    <a:cubicBezTo>
                      <a:pt x="1064" y="6"/>
                      <a:pt x="1006" y="0"/>
                      <a:pt x="9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087;p32">
                <a:extLst>
                  <a:ext uri="{FF2B5EF4-FFF2-40B4-BE49-F238E27FC236}">
                    <a16:creationId xmlns:a16="http://schemas.microsoft.com/office/drawing/2014/main" id="{64637015-DFC7-97B6-3634-9A6704D7DF0B}"/>
                  </a:ext>
                </a:extLst>
              </p:cNvPr>
              <p:cNvSpPr/>
              <p:nvPr/>
            </p:nvSpPr>
            <p:spPr>
              <a:xfrm>
                <a:off x="2975119" y="2637861"/>
                <a:ext cx="75695" cy="53176"/>
              </a:xfrm>
              <a:custGeom>
                <a:avLst/>
                <a:gdLst/>
                <a:ahLst/>
                <a:cxnLst/>
                <a:rect l="l" t="t" r="r" b="b"/>
                <a:pathLst>
                  <a:path w="1079" h="758" extrusionOk="0">
                    <a:moveTo>
                      <a:pt x="540" y="1"/>
                    </a:moveTo>
                    <a:cubicBezTo>
                      <a:pt x="499" y="1"/>
                      <a:pt x="458" y="4"/>
                      <a:pt x="415" y="12"/>
                    </a:cubicBezTo>
                    <a:lnTo>
                      <a:pt x="249" y="12"/>
                    </a:lnTo>
                    <a:cubicBezTo>
                      <a:pt x="166" y="94"/>
                      <a:pt x="83" y="219"/>
                      <a:pt x="1" y="302"/>
                    </a:cubicBezTo>
                    <a:cubicBezTo>
                      <a:pt x="125" y="385"/>
                      <a:pt x="249" y="426"/>
                      <a:pt x="374" y="468"/>
                    </a:cubicBezTo>
                    <a:cubicBezTo>
                      <a:pt x="540" y="551"/>
                      <a:pt x="540" y="633"/>
                      <a:pt x="664" y="675"/>
                    </a:cubicBezTo>
                    <a:lnTo>
                      <a:pt x="788" y="758"/>
                    </a:lnTo>
                    <a:cubicBezTo>
                      <a:pt x="913" y="592"/>
                      <a:pt x="996" y="468"/>
                      <a:pt x="1079" y="302"/>
                    </a:cubicBezTo>
                    <a:cubicBezTo>
                      <a:pt x="1079" y="260"/>
                      <a:pt x="1079" y="260"/>
                      <a:pt x="1037" y="219"/>
                    </a:cubicBezTo>
                    <a:cubicBezTo>
                      <a:pt x="900" y="81"/>
                      <a:pt x="734" y="1"/>
                      <a:pt x="5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088;p32">
                <a:extLst>
                  <a:ext uri="{FF2B5EF4-FFF2-40B4-BE49-F238E27FC236}">
                    <a16:creationId xmlns:a16="http://schemas.microsoft.com/office/drawing/2014/main" id="{A7095115-0FC9-D93B-8041-8F86018E8AA8}"/>
                  </a:ext>
                </a:extLst>
              </p:cNvPr>
              <p:cNvSpPr/>
              <p:nvPr/>
            </p:nvSpPr>
            <p:spPr>
              <a:xfrm>
                <a:off x="3399752" y="2198776"/>
                <a:ext cx="1957676" cy="1817441"/>
              </a:xfrm>
              <a:custGeom>
                <a:avLst/>
                <a:gdLst/>
                <a:ahLst/>
                <a:cxnLst/>
                <a:rect l="l" t="t" r="r" b="b"/>
                <a:pathLst>
                  <a:path w="27906" h="25907" extrusionOk="0">
                    <a:moveTo>
                      <a:pt x="22777" y="0"/>
                    </a:moveTo>
                    <a:cubicBezTo>
                      <a:pt x="22207" y="0"/>
                      <a:pt x="21661" y="220"/>
                      <a:pt x="21188" y="590"/>
                    </a:cubicBezTo>
                    <a:cubicBezTo>
                      <a:pt x="21105" y="1502"/>
                      <a:pt x="20856" y="2373"/>
                      <a:pt x="20483" y="3244"/>
                    </a:cubicBezTo>
                    <a:cubicBezTo>
                      <a:pt x="21022" y="4322"/>
                      <a:pt x="22266" y="7100"/>
                      <a:pt x="22639" y="9090"/>
                    </a:cubicBezTo>
                    <a:cubicBezTo>
                      <a:pt x="23095" y="11619"/>
                      <a:pt x="24049" y="12614"/>
                      <a:pt x="24671" y="14439"/>
                    </a:cubicBezTo>
                    <a:cubicBezTo>
                      <a:pt x="25232" y="16162"/>
                      <a:pt x="18008" y="23463"/>
                      <a:pt x="10672" y="23463"/>
                    </a:cubicBezTo>
                    <a:cubicBezTo>
                      <a:pt x="10418" y="23463"/>
                      <a:pt x="10164" y="23454"/>
                      <a:pt x="9910" y="23436"/>
                    </a:cubicBezTo>
                    <a:cubicBezTo>
                      <a:pt x="6096" y="23146"/>
                      <a:pt x="2572" y="21404"/>
                      <a:pt x="1" y="18543"/>
                    </a:cubicBezTo>
                    <a:lnTo>
                      <a:pt x="1" y="18543"/>
                    </a:lnTo>
                    <a:cubicBezTo>
                      <a:pt x="971" y="24132"/>
                      <a:pt x="6701" y="25906"/>
                      <a:pt x="12190" y="25906"/>
                    </a:cubicBezTo>
                    <a:cubicBezTo>
                      <a:pt x="12565" y="25906"/>
                      <a:pt x="12939" y="25898"/>
                      <a:pt x="13310" y="25882"/>
                    </a:cubicBezTo>
                    <a:cubicBezTo>
                      <a:pt x="20193" y="25550"/>
                      <a:pt x="27905" y="21404"/>
                      <a:pt x="27407" y="10831"/>
                    </a:cubicBezTo>
                    <a:cubicBezTo>
                      <a:pt x="27021" y="2653"/>
                      <a:pt x="24759" y="0"/>
                      <a:pt x="22777" y="0"/>
                    </a:cubicBezTo>
                    <a:close/>
                  </a:path>
                </a:pathLst>
              </a:custGeom>
              <a:solidFill>
                <a:srgbClr val="595959">
                  <a:alpha val="5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089;p32">
                <a:extLst>
                  <a:ext uri="{FF2B5EF4-FFF2-40B4-BE49-F238E27FC236}">
                    <a16:creationId xmlns:a16="http://schemas.microsoft.com/office/drawing/2014/main" id="{754EAA7B-B6F8-5457-9B5B-802DC8533D16}"/>
                  </a:ext>
                </a:extLst>
              </p:cNvPr>
              <p:cNvSpPr/>
              <p:nvPr/>
            </p:nvSpPr>
            <p:spPr>
              <a:xfrm>
                <a:off x="5316599" y="1260136"/>
                <a:ext cx="402044" cy="456061"/>
              </a:xfrm>
              <a:custGeom>
                <a:avLst/>
                <a:gdLst/>
                <a:ahLst/>
                <a:cxnLst/>
                <a:rect l="l" t="t" r="r" b="b"/>
                <a:pathLst>
                  <a:path w="5731" h="6501" extrusionOk="0">
                    <a:moveTo>
                      <a:pt x="3126" y="0"/>
                    </a:moveTo>
                    <a:cubicBezTo>
                      <a:pt x="3003" y="0"/>
                      <a:pt x="2873" y="13"/>
                      <a:pt x="2737" y="39"/>
                    </a:cubicBezTo>
                    <a:cubicBezTo>
                      <a:pt x="1327" y="371"/>
                      <a:pt x="249" y="1573"/>
                      <a:pt x="166" y="3066"/>
                    </a:cubicBezTo>
                    <a:cubicBezTo>
                      <a:pt x="83" y="3646"/>
                      <a:pt x="1" y="4766"/>
                      <a:pt x="291" y="5346"/>
                    </a:cubicBezTo>
                    <a:cubicBezTo>
                      <a:pt x="751" y="6082"/>
                      <a:pt x="1551" y="6501"/>
                      <a:pt x="2373" y="6501"/>
                    </a:cubicBezTo>
                    <a:cubicBezTo>
                      <a:pt x="2662" y="6501"/>
                      <a:pt x="2954" y="6449"/>
                      <a:pt x="3235" y="6341"/>
                    </a:cubicBezTo>
                    <a:cubicBezTo>
                      <a:pt x="5333" y="5628"/>
                      <a:pt x="5730" y="0"/>
                      <a:pt x="3126" y="0"/>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090;p32">
                <a:extLst>
                  <a:ext uri="{FF2B5EF4-FFF2-40B4-BE49-F238E27FC236}">
                    <a16:creationId xmlns:a16="http://schemas.microsoft.com/office/drawing/2014/main" id="{145281F2-E4F4-6FC7-B3FB-4E5A71471689}"/>
                  </a:ext>
                </a:extLst>
              </p:cNvPr>
              <p:cNvSpPr/>
              <p:nvPr/>
            </p:nvSpPr>
            <p:spPr>
              <a:xfrm>
                <a:off x="4416612" y="1676631"/>
                <a:ext cx="565569" cy="371808"/>
              </a:xfrm>
              <a:custGeom>
                <a:avLst/>
                <a:gdLst/>
                <a:ahLst/>
                <a:cxnLst/>
                <a:rect l="l" t="t" r="r" b="b"/>
                <a:pathLst>
                  <a:path w="8062" h="5300" extrusionOk="0">
                    <a:moveTo>
                      <a:pt x="4081" y="1"/>
                    </a:moveTo>
                    <a:cubicBezTo>
                      <a:pt x="3322" y="1"/>
                      <a:pt x="2572" y="262"/>
                      <a:pt x="1966" y="777"/>
                    </a:cubicBezTo>
                    <a:cubicBezTo>
                      <a:pt x="0" y="2533"/>
                      <a:pt x="3327" y="5300"/>
                      <a:pt x="5551" y="5300"/>
                    </a:cubicBezTo>
                    <a:cubicBezTo>
                      <a:pt x="5952" y="5300"/>
                      <a:pt x="6318" y="5210"/>
                      <a:pt x="6610" y="5006"/>
                    </a:cubicBezTo>
                    <a:cubicBezTo>
                      <a:pt x="7647" y="4426"/>
                      <a:pt x="8061" y="3182"/>
                      <a:pt x="7647" y="2063"/>
                    </a:cubicBezTo>
                    <a:cubicBezTo>
                      <a:pt x="7398" y="1482"/>
                      <a:pt x="6444" y="860"/>
                      <a:pt x="5947" y="570"/>
                    </a:cubicBezTo>
                    <a:cubicBezTo>
                      <a:pt x="5375" y="189"/>
                      <a:pt x="4725" y="1"/>
                      <a:pt x="4081" y="1"/>
                    </a:cubicBezTo>
                    <a:close/>
                  </a:path>
                </a:pathLst>
              </a:cu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091;p32">
                <a:extLst>
                  <a:ext uri="{FF2B5EF4-FFF2-40B4-BE49-F238E27FC236}">
                    <a16:creationId xmlns:a16="http://schemas.microsoft.com/office/drawing/2014/main" id="{4C4DD119-75A3-6E3A-F00B-AA3040866829}"/>
                  </a:ext>
                </a:extLst>
              </p:cNvPr>
              <p:cNvSpPr/>
              <p:nvPr/>
            </p:nvSpPr>
            <p:spPr>
              <a:xfrm>
                <a:off x="5400922" y="1399529"/>
                <a:ext cx="186255" cy="291694"/>
              </a:xfrm>
              <a:custGeom>
                <a:avLst/>
                <a:gdLst/>
                <a:ahLst/>
                <a:cxnLst/>
                <a:rect l="l" t="t" r="r" b="b"/>
                <a:pathLst>
                  <a:path w="2655" h="4158" extrusionOk="0">
                    <a:moveTo>
                      <a:pt x="1535" y="1"/>
                    </a:moveTo>
                    <a:cubicBezTo>
                      <a:pt x="457" y="1"/>
                      <a:pt x="1" y="2986"/>
                      <a:pt x="1" y="2986"/>
                    </a:cubicBezTo>
                    <a:cubicBezTo>
                      <a:pt x="29" y="3699"/>
                      <a:pt x="588" y="4157"/>
                      <a:pt x="1191" y="4157"/>
                    </a:cubicBezTo>
                    <a:cubicBezTo>
                      <a:pt x="1464" y="4157"/>
                      <a:pt x="1746" y="4063"/>
                      <a:pt x="1991" y="3857"/>
                    </a:cubicBezTo>
                    <a:cubicBezTo>
                      <a:pt x="2655" y="3193"/>
                      <a:pt x="2613" y="1"/>
                      <a:pt x="15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092;p32">
                <a:extLst>
                  <a:ext uri="{FF2B5EF4-FFF2-40B4-BE49-F238E27FC236}">
                    <a16:creationId xmlns:a16="http://schemas.microsoft.com/office/drawing/2014/main" id="{BA469960-4588-FCCA-762F-E84685C5F9D8}"/>
                  </a:ext>
                </a:extLst>
              </p:cNvPr>
              <p:cNvSpPr/>
              <p:nvPr/>
            </p:nvSpPr>
            <p:spPr>
              <a:xfrm>
                <a:off x="4606094" y="1792734"/>
                <a:ext cx="326630" cy="195585"/>
              </a:xfrm>
              <a:custGeom>
                <a:avLst/>
                <a:gdLst/>
                <a:ahLst/>
                <a:cxnLst/>
                <a:rect l="l" t="t" r="r" b="b"/>
                <a:pathLst>
                  <a:path w="4656" h="2788" extrusionOk="0">
                    <a:moveTo>
                      <a:pt x="1374" y="1"/>
                    </a:moveTo>
                    <a:cubicBezTo>
                      <a:pt x="989" y="1"/>
                      <a:pt x="668" y="87"/>
                      <a:pt x="509" y="325"/>
                    </a:cubicBezTo>
                    <a:cubicBezTo>
                      <a:pt x="0" y="1186"/>
                      <a:pt x="2340" y="2788"/>
                      <a:pt x="3369" y="2788"/>
                    </a:cubicBezTo>
                    <a:cubicBezTo>
                      <a:pt x="3430" y="2788"/>
                      <a:pt x="3486" y="2782"/>
                      <a:pt x="3536" y="2771"/>
                    </a:cubicBezTo>
                    <a:cubicBezTo>
                      <a:pt x="4490" y="2439"/>
                      <a:pt x="4656" y="1195"/>
                      <a:pt x="3868" y="615"/>
                    </a:cubicBezTo>
                    <a:cubicBezTo>
                      <a:pt x="3868" y="615"/>
                      <a:pt x="2398" y="1"/>
                      <a:pt x="13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093;p32">
                <a:extLst>
                  <a:ext uri="{FF2B5EF4-FFF2-40B4-BE49-F238E27FC236}">
                    <a16:creationId xmlns:a16="http://schemas.microsoft.com/office/drawing/2014/main" id="{5F4266AC-5736-7412-3725-DDB5CFFF224C}"/>
                  </a:ext>
                </a:extLst>
              </p:cNvPr>
              <p:cNvSpPr/>
              <p:nvPr/>
            </p:nvSpPr>
            <p:spPr>
              <a:xfrm>
                <a:off x="4836713" y="1608934"/>
                <a:ext cx="1448579" cy="1566716"/>
              </a:xfrm>
              <a:custGeom>
                <a:avLst/>
                <a:gdLst/>
                <a:ahLst/>
                <a:cxnLst/>
                <a:rect l="l" t="t" r="r" b="b"/>
                <a:pathLst>
                  <a:path w="20649" h="22333" extrusionOk="0">
                    <a:moveTo>
                      <a:pt x="7203" y="0"/>
                    </a:moveTo>
                    <a:cubicBezTo>
                      <a:pt x="6579" y="0"/>
                      <a:pt x="5955" y="80"/>
                      <a:pt x="5349" y="239"/>
                    </a:cubicBezTo>
                    <a:cubicBezTo>
                      <a:pt x="4769" y="364"/>
                      <a:pt x="4188" y="571"/>
                      <a:pt x="3649" y="820"/>
                    </a:cubicBezTo>
                    <a:cubicBezTo>
                      <a:pt x="3359" y="903"/>
                      <a:pt x="3069" y="1068"/>
                      <a:pt x="2820" y="1234"/>
                    </a:cubicBezTo>
                    <a:cubicBezTo>
                      <a:pt x="1866" y="1815"/>
                      <a:pt x="1078" y="2644"/>
                      <a:pt x="581" y="3639"/>
                    </a:cubicBezTo>
                    <a:cubicBezTo>
                      <a:pt x="208" y="4427"/>
                      <a:pt x="0" y="5339"/>
                      <a:pt x="42" y="6210"/>
                    </a:cubicBezTo>
                    <a:cubicBezTo>
                      <a:pt x="125" y="8573"/>
                      <a:pt x="1659" y="10480"/>
                      <a:pt x="2571" y="12553"/>
                    </a:cubicBezTo>
                    <a:cubicBezTo>
                      <a:pt x="3649" y="15124"/>
                      <a:pt x="2986" y="18192"/>
                      <a:pt x="5059" y="20431"/>
                    </a:cubicBezTo>
                    <a:cubicBezTo>
                      <a:pt x="6304" y="21801"/>
                      <a:pt x="7953" y="22333"/>
                      <a:pt x="9664" y="22333"/>
                    </a:cubicBezTo>
                    <a:cubicBezTo>
                      <a:pt x="10802" y="22333"/>
                      <a:pt x="11968" y="22098"/>
                      <a:pt x="13061" y="21717"/>
                    </a:cubicBezTo>
                    <a:cubicBezTo>
                      <a:pt x="17414" y="20183"/>
                      <a:pt x="20649" y="15000"/>
                      <a:pt x="17705" y="10688"/>
                    </a:cubicBezTo>
                    <a:cubicBezTo>
                      <a:pt x="17000" y="9651"/>
                      <a:pt x="15963" y="8988"/>
                      <a:pt x="15258" y="7951"/>
                    </a:cubicBezTo>
                    <a:cubicBezTo>
                      <a:pt x="14719" y="7080"/>
                      <a:pt x="14222" y="6168"/>
                      <a:pt x="13807" y="5215"/>
                    </a:cubicBezTo>
                    <a:cubicBezTo>
                      <a:pt x="12937" y="3432"/>
                      <a:pt x="11983" y="1483"/>
                      <a:pt x="10117" y="612"/>
                    </a:cubicBezTo>
                    <a:cubicBezTo>
                      <a:pt x="9199" y="204"/>
                      <a:pt x="8202" y="0"/>
                      <a:pt x="72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094;p32">
                <a:extLst>
                  <a:ext uri="{FF2B5EF4-FFF2-40B4-BE49-F238E27FC236}">
                    <a16:creationId xmlns:a16="http://schemas.microsoft.com/office/drawing/2014/main" id="{4EB8930B-6E59-DCCC-34BB-BB9FB57A9A3C}"/>
                  </a:ext>
                </a:extLst>
              </p:cNvPr>
              <p:cNvSpPr/>
              <p:nvPr/>
            </p:nvSpPr>
            <p:spPr>
              <a:xfrm>
                <a:off x="5072257" y="2301129"/>
                <a:ext cx="1210060" cy="872346"/>
              </a:xfrm>
              <a:custGeom>
                <a:avLst/>
                <a:gdLst/>
                <a:ahLst/>
                <a:cxnLst/>
                <a:rect l="l" t="t" r="r" b="b"/>
                <a:pathLst>
                  <a:path w="17249" h="12435" extrusionOk="0">
                    <a:moveTo>
                      <a:pt x="12098" y="1"/>
                    </a:moveTo>
                    <a:cubicBezTo>
                      <a:pt x="10562" y="1"/>
                      <a:pt x="8524" y="295"/>
                      <a:pt x="6013" y="1287"/>
                    </a:cubicBezTo>
                    <a:cubicBezTo>
                      <a:pt x="2323" y="2697"/>
                      <a:pt x="706" y="4977"/>
                      <a:pt x="1" y="6470"/>
                    </a:cubicBezTo>
                    <a:cubicBezTo>
                      <a:pt x="249" y="7963"/>
                      <a:pt x="581" y="9372"/>
                      <a:pt x="1659" y="10533"/>
                    </a:cubicBezTo>
                    <a:cubicBezTo>
                      <a:pt x="2904" y="11903"/>
                      <a:pt x="4553" y="12435"/>
                      <a:pt x="6255" y="12435"/>
                    </a:cubicBezTo>
                    <a:cubicBezTo>
                      <a:pt x="7388" y="12435"/>
                      <a:pt x="8543" y="12200"/>
                      <a:pt x="9620" y="11819"/>
                    </a:cubicBezTo>
                    <a:cubicBezTo>
                      <a:pt x="13973" y="10285"/>
                      <a:pt x="17249" y="5102"/>
                      <a:pt x="14264" y="790"/>
                    </a:cubicBezTo>
                    <a:cubicBezTo>
                      <a:pt x="14098" y="541"/>
                      <a:pt x="13932" y="334"/>
                      <a:pt x="13766" y="126"/>
                    </a:cubicBezTo>
                    <a:cubicBezTo>
                      <a:pt x="13300" y="53"/>
                      <a:pt x="12743" y="1"/>
                      <a:pt x="120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095;p32">
                <a:extLst>
                  <a:ext uri="{FF2B5EF4-FFF2-40B4-BE49-F238E27FC236}">
                    <a16:creationId xmlns:a16="http://schemas.microsoft.com/office/drawing/2014/main" id="{4D4A348F-A517-7513-5416-616B9B88469E}"/>
                  </a:ext>
                </a:extLst>
              </p:cNvPr>
              <p:cNvSpPr/>
              <p:nvPr/>
            </p:nvSpPr>
            <p:spPr>
              <a:xfrm>
                <a:off x="5771187" y="2469846"/>
                <a:ext cx="153424" cy="130413"/>
              </a:xfrm>
              <a:custGeom>
                <a:avLst/>
                <a:gdLst/>
                <a:ahLst/>
                <a:cxnLst/>
                <a:rect l="l" t="t" r="r" b="b"/>
                <a:pathLst>
                  <a:path w="2187" h="1859" extrusionOk="0">
                    <a:moveTo>
                      <a:pt x="1222" y="0"/>
                    </a:moveTo>
                    <a:cubicBezTo>
                      <a:pt x="426" y="0"/>
                      <a:pt x="0" y="927"/>
                      <a:pt x="528" y="1536"/>
                    </a:cubicBezTo>
                    <a:cubicBezTo>
                      <a:pt x="735" y="1758"/>
                      <a:pt x="994" y="1858"/>
                      <a:pt x="1246" y="1858"/>
                    </a:cubicBezTo>
                    <a:cubicBezTo>
                      <a:pt x="1702" y="1858"/>
                      <a:pt x="2133" y="1530"/>
                      <a:pt x="2186" y="997"/>
                    </a:cubicBezTo>
                    <a:cubicBezTo>
                      <a:pt x="2186" y="458"/>
                      <a:pt x="1813" y="2"/>
                      <a:pt x="1274" y="2"/>
                    </a:cubicBezTo>
                    <a:cubicBezTo>
                      <a:pt x="1256" y="1"/>
                      <a:pt x="1239" y="0"/>
                      <a:pt x="12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096;p32">
                <a:extLst>
                  <a:ext uri="{FF2B5EF4-FFF2-40B4-BE49-F238E27FC236}">
                    <a16:creationId xmlns:a16="http://schemas.microsoft.com/office/drawing/2014/main" id="{2AF64722-35AC-B1A8-84EC-4B732B3BACD3}"/>
                  </a:ext>
                </a:extLst>
              </p:cNvPr>
              <p:cNvSpPr/>
              <p:nvPr/>
            </p:nvSpPr>
            <p:spPr>
              <a:xfrm>
                <a:off x="5297868" y="2652803"/>
                <a:ext cx="155528" cy="129852"/>
              </a:xfrm>
              <a:custGeom>
                <a:avLst/>
                <a:gdLst/>
                <a:ahLst/>
                <a:cxnLst/>
                <a:rect l="l" t="t" r="r" b="b"/>
                <a:pathLst>
                  <a:path w="2217" h="1851" extrusionOk="0">
                    <a:moveTo>
                      <a:pt x="1203" y="1"/>
                    </a:moveTo>
                    <a:cubicBezTo>
                      <a:pt x="399" y="1"/>
                      <a:pt x="0" y="943"/>
                      <a:pt x="558" y="1540"/>
                    </a:cubicBezTo>
                    <a:cubicBezTo>
                      <a:pt x="744" y="1754"/>
                      <a:pt x="988" y="1850"/>
                      <a:pt x="1231" y="1850"/>
                    </a:cubicBezTo>
                    <a:cubicBezTo>
                      <a:pt x="1693" y="1850"/>
                      <a:pt x="2148" y="1503"/>
                      <a:pt x="2175" y="959"/>
                    </a:cubicBezTo>
                    <a:cubicBezTo>
                      <a:pt x="2216" y="462"/>
                      <a:pt x="1802" y="6"/>
                      <a:pt x="1304" y="6"/>
                    </a:cubicBezTo>
                    <a:cubicBezTo>
                      <a:pt x="1270" y="3"/>
                      <a:pt x="1236" y="1"/>
                      <a:pt x="1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097;p32">
                <a:extLst>
                  <a:ext uri="{FF2B5EF4-FFF2-40B4-BE49-F238E27FC236}">
                    <a16:creationId xmlns:a16="http://schemas.microsoft.com/office/drawing/2014/main" id="{463535DA-0C8D-8A3D-63A7-7BEA3C3556E3}"/>
                  </a:ext>
                </a:extLst>
              </p:cNvPr>
              <p:cNvSpPr/>
              <p:nvPr/>
            </p:nvSpPr>
            <p:spPr>
              <a:xfrm>
                <a:off x="5436209" y="1820023"/>
                <a:ext cx="238659" cy="197479"/>
              </a:xfrm>
              <a:custGeom>
                <a:avLst/>
                <a:gdLst/>
                <a:ahLst/>
                <a:cxnLst/>
                <a:rect l="l" t="t" r="r" b="b"/>
                <a:pathLst>
                  <a:path w="3402" h="2815" extrusionOk="0">
                    <a:moveTo>
                      <a:pt x="1687" y="1"/>
                    </a:moveTo>
                    <a:cubicBezTo>
                      <a:pt x="849" y="1"/>
                      <a:pt x="1" y="739"/>
                      <a:pt x="286" y="1802"/>
                    </a:cubicBezTo>
                    <a:cubicBezTo>
                      <a:pt x="491" y="2513"/>
                      <a:pt x="1034" y="2814"/>
                      <a:pt x="1585" y="2814"/>
                    </a:cubicBezTo>
                    <a:cubicBezTo>
                      <a:pt x="2481" y="2814"/>
                      <a:pt x="3401" y="2018"/>
                      <a:pt x="2939" y="889"/>
                    </a:cubicBezTo>
                    <a:cubicBezTo>
                      <a:pt x="2690" y="267"/>
                      <a:pt x="2191" y="1"/>
                      <a:pt x="16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098;p32">
                <a:extLst>
                  <a:ext uri="{FF2B5EF4-FFF2-40B4-BE49-F238E27FC236}">
                    <a16:creationId xmlns:a16="http://schemas.microsoft.com/office/drawing/2014/main" id="{1696C883-F6BB-9A65-B81C-7E9DB8CE536A}"/>
                  </a:ext>
                </a:extLst>
              </p:cNvPr>
              <p:cNvSpPr/>
              <p:nvPr/>
            </p:nvSpPr>
            <p:spPr>
              <a:xfrm>
                <a:off x="5523128" y="1825354"/>
                <a:ext cx="85165" cy="69732"/>
              </a:xfrm>
              <a:custGeom>
                <a:avLst/>
                <a:gdLst/>
                <a:ahLst/>
                <a:cxnLst/>
                <a:rect l="l" t="t" r="r" b="b"/>
                <a:pathLst>
                  <a:path w="1214" h="994" extrusionOk="0">
                    <a:moveTo>
                      <a:pt x="612" y="0"/>
                    </a:moveTo>
                    <a:cubicBezTo>
                      <a:pt x="560" y="0"/>
                      <a:pt x="507" y="9"/>
                      <a:pt x="456" y="26"/>
                    </a:cubicBezTo>
                    <a:cubicBezTo>
                      <a:pt x="42" y="191"/>
                      <a:pt x="0" y="730"/>
                      <a:pt x="415" y="938"/>
                    </a:cubicBezTo>
                    <a:cubicBezTo>
                      <a:pt x="484" y="976"/>
                      <a:pt x="556" y="993"/>
                      <a:pt x="626" y="993"/>
                    </a:cubicBezTo>
                    <a:cubicBezTo>
                      <a:pt x="936" y="993"/>
                      <a:pt x="1214" y="661"/>
                      <a:pt x="1078" y="357"/>
                    </a:cubicBezTo>
                    <a:cubicBezTo>
                      <a:pt x="1012" y="126"/>
                      <a:pt x="815" y="0"/>
                      <a:pt x="6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099;p32">
                <a:extLst>
                  <a:ext uri="{FF2B5EF4-FFF2-40B4-BE49-F238E27FC236}">
                    <a16:creationId xmlns:a16="http://schemas.microsoft.com/office/drawing/2014/main" id="{91471D70-690D-9CE4-5064-5D9A9C3B1F1A}"/>
                  </a:ext>
                </a:extLst>
              </p:cNvPr>
              <p:cNvSpPr/>
              <p:nvPr/>
            </p:nvSpPr>
            <p:spPr>
              <a:xfrm>
                <a:off x="4990810" y="2002069"/>
                <a:ext cx="236765" cy="195796"/>
              </a:xfrm>
              <a:custGeom>
                <a:avLst/>
                <a:gdLst/>
                <a:ahLst/>
                <a:cxnLst/>
                <a:rect l="l" t="t" r="r" b="b"/>
                <a:pathLst>
                  <a:path w="3375" h="2791" extrusionOk="0">
                    <a:moveTo>
                      <a:pt x="1737" y="0"/>
                    </a:moveTo>
                    <a:cubicBezTo>
                      <a:pt x="1586" y="0"/>
                      <a:pt x="1433" y="25"/>
                      <a:pt x="1286" y="77"/>
                    </a:cubicBezTo>
                    <a:cubicBezTo>
                      <a:pt x="84" y="450"/>
                      <a:pt x="1" y="2109"/>
                      <a:pt x="1120" y="2648"/>
                    </a:cubicBezTo>
                    <a:cubicBezTo>
                      <a:pt x="1325" y="2746"/>
                      <a:pt x="1532" y="2791"/>
                      <a:pt x="1731" y="2791"/>
                    </a:cubicBezTo>
                    <a:cubicBezTo>
                      <a:pt x="2626" y="2791"/>
                      <a:pt x="3374" y="1897"/>
                      <a:pt x="3069" y="948"/>
                    </a:cubicBezTo>
                    <a:cubicBezTo>
                      <a:pt x="2872" y="357"/>
                      <a:pt x="2312" y="0"/>
                      <a:pt x="17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00;p32">
                <a:extLst>
                  <a:ext uri="{FF2B5EF4-FFF2-40B4-BE49-F238E27FC236}">
                    <a16:creationId xmlns:a16="http://schemas.microsoft.com/office/drawing/2014/main" id="{D03E5A35-4726-B247-899B-B57295BF271B}"/>
                  </a:ext>
                </a:extLst>
              </p:cNvPr>
              <p:cNvSpPr/>
              <p:nvPr/>
            </p:nvSpPr>
            <p:spPr>
              <a:xfrm>
                <a:off x="5086849" y="2011469"/>
                <a:ext cx="82920" cy="68679"/>
              </a:xfrm>
              <a:custGeom>
                <a:avLst/>
                <a:gdLst/>
                <a:ahLst/>
                <a:cxnLst/>
                <a:rect l="l" t="t" r="r" b="b"/>
                <a:pathLst>
                  <a:path w="1182" h="979" extrusionOk="0">
                    <a:moveTo>
                      <a:pt x="615" y="1"/>
                    </a:moveTo>
                    <a:cubicBezTo>
                      <a:pt x="562" y="1"/>
                      <a:pt x="508" y="9"/>
                      <a:pt x="456" y="26"/>
                    </a:cubicBezTo>
                    <a:cubicBezTo>
                      <a:pt x="41" y="151"/>
                      <a:pt x="0" y="731"/>
                      <a:pt x="415" y="938"/>
                    </a:cubicBezTo>
                    <a:cubicBezTo>
                      <a:pt x="477" y="966"/>
                      <a:pt x="540" y="979"/>
                      <a:pt x="602" y="979"/>
                    </a:cubicBezTo>
                    <a:cubicBezTo>
                      <a:pt x="911" y="979"/>
                      <a:pt x="1182" y="662"/>
                      <a:pt x="1078" y="316"/>
                    </a:cubicBezTo>
                    <a:cubicBezTo>
                      <a:pt x="1012" y="120"/>
                      <a:pt x="817" y="1"/>
                      <a:pt x="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01;p32">
                <a:extLst>
                  <a:ext uri="{FF2B5EF4-FFF2-40B4-BE49-F238E27FC236}">
                    <a16:creationId xmlns:a16="http://schemas.microsoft.com/office/drawing/2014/main" id="{06D88065-E53E-8EC4-DC15-322E54A2B910}"/>
                  </a:ext>
                </a:extLst>
              </p:cNvPr>
              <p:cNvSpPr/>
              <p:nvPr/>
            </p:nvSpPr>
            <p:spPr>
              <a:xfrm>
                <a:off x="5081027" y="2804403"/>
                <a:ext cx="997709" cy="369072"/>
              </a:xfrm>
              <a:custGeom>
                <a:avLst/>
                <a:gdLst/>
                <a:ahLst/>
                <a:cxnLst/>
                <a:rect l="l" t="t" r="r" b="b"/>
                <a:pathLst>
                  <a:path w="14222" h="5261" extrusionOk="0">
                    <a:moveTo>
                      <a:pt x="0" y="1"/>
                    </a:moveTo>
                    <a:lnTo>
                      <a:pt x="0" y="1"/>
                    </a:lnTo>
                    <a:cubicBezTo>
                      <a:pt x="166" y="1245"/>
                      <a:pt x="705" y="2406"/>
                      <a:pt x="1493" y="3359"/>
                    </a:cubicBezTo>
                    <a:cubicBezTo>
                      <a:pt x="2738" y="4729"/>
                      <a:pt x="4387" y="5261"/>
                      <a:pt x="6098" y="5261"/>
                    </a:cubicBezTo>
                    <a:cubicBezTo>
                      <a:pt x="7236" y="5261"/>
                      <a:pt x="8402" y="5026"/>
                      <a:pt x="9495" y="4645"/>
                    </a:cubicBezTo>
                    <a:cubicBezTo>
                      <a:pt x="11444" y="3940"/>
                      <a:pt x="13102" y="2572"/>
                      <a:pt x="14222" y="789"/>
                    </a:cubicBezTo>
                    <a:lnTo>
                      <a:pt x="14222" y="789"/>
                    </a:lnTo>
                    <a:cubicBezTo>
                      <a:pt x="12550" y="2603"/>
                      <a:pt x="9689" y="4020"/>
                      <a:pt x="6736" y="4020"/>
                    </a:cubicBezTo>
                    <a:cubicBezTo>
                      <a:pt x="6247" y="4020"/>
                      <a:pt x="5755" y="3981"/>
                      <a:pt x="5266" y="3898"/>
                    </a:cubicBezTo>
                    <a:cubicBezTo>
                      <a:pt x="2985" y="3484"/>
                      <a:pt x="1037" y="2033"/>
                      <a:pt x="0" y="1"/>
                    </a:cubicBezTo>
                    <a:close/>
                  </a:path>
                </a:pathLst>
              </a:custGeom>
              <a:solidFill>
                <a:srgbClr val="595959">
                  <a:alpha val="5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02;p32">
                <a:extLst>
                  <a:ext uri="{FF2B5EF4-FFF2-40B4-BE49-F238E27FC236}">
                    <a16:creationId xmlns:a16="http://schemas.microsoft.com/office/drawing/2014/main" id="{0BDD84AA-BDE1-3A71-470F-24D86D00649B}"/>
                  </a:ext>
                </a:extLst>
              </p:cNvPr>
              <p:cNvSpPr/>
              <p:nvPr/>
            </p:nvSpPr>
            <p:spPr>
              <a:xfrm>
                <a:off x="5345712" y="2882272"/>
                <a:ext cx="420143" cy="212001"/>
              </a:xfrm>
              <a:custGeom>
                <a:avLst/>
                <a:gdLst/>
                <a:ahLst/>
                <a:cxnLst/>
                <a:rect l="l" t="t" r="r" b="b"/>
                <a:pathLst>
                  <a:path w="5989" h="3022" extrusionOk="0">
                    <a:moveTo>
                      <a:pt x="4911" y="0"/>
                    </a:moveTo>
                    <a:cubicBezTo>
                      <a:pt x="4689" y="0"/>
                      <a:pt x="4462" y="79"/>
                      <a:pt x="4271" y="259"/>
                    </a:cubicBezTo>
                    <a:cubicBezTo>
                      <a:pt x="3939" y="466"/>
                      <a:pt x="3607" y="632"/>
                      <a:pt x="3234" y="715"/>
                    </a:cubicBezTo>
                    <a:cubicBezTo>
                      <a:pt x="3027" y="757"/>
                      <a:pt x="2809" y="777"/>
                      <a:pt x="2592" y="777"/>
                    </a:cubicBezTo>
                    <a:cubicBezTo>
                      <a:pt x="2374" y="777"/>
                      <a:pt x="2156" y="757"/>
                      <a:pt x="1949" y="715"/>
                    </a:cubicBezTo>
                    <a:cubicBezTo>
                      <a:pt x="1734" y="668"/>
                      <a:pt x="1492" y="592"/>
                      <a:pt x="1262" y="592"/>
                    </a:cubicBezTo>
                    <a:cubicBezTo>
                      <a:pt x="1092" y="592"/>
                      <a:pt x="929" y="633"/>
                      <a:pt x="788" y="757"/>
                    </a:cubicBezTo>
                    <a:cubicBezTo>
                      <a:pt x="0" y="1420"/>
                      <a:pt x="664" y="2581"/>
                      <a:pt x="1451" y="2871"/>
                    </a:cubicBezTo>
                    <a:cubicBezTo>
                      <a:pt x="1847" y="2970"/>
                      <a:pt x="2252" y="3022"/>
                      <a:pt x="2658" y="3022"/>
                    </a:cubicBezTo>
                    <a:cubicBezTo>
                      <a:pt x="3102" y="3022"/>
                      <a:pt x="3547" y="2960"/>
                      <a:pt x="3981" y="2830"/>
                    </a:cubicBezTo>
                    <a:cubicBezTo>
                      <a:pt x="4851" y="2622"/>
                      <a:pt x="5888" y="2083"/>
                      <a:pt x="5929" y="1130"/>
                    </a:cubicBezTo>
                    <a:cubicBezTo>
                      <a:pt x="5988" y="481"/>
                      <a:pt x="5460" y="0"/>
                      <a:pt x="49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103;p32">
                <a:extLst>
                  <a:ext uri="{FF2B5EF4-FFF2-40B4-BE49-F238E27FC236}">
                    <a16:creationId xmlns:a16="http://schemas.microsoft.com/office/drawing/2014/main" id="{7147A028-8D1D-CBE0-7998-AF52A71D30B0}"/>
                  </a:ext>
                </a:extLst>
              </p:cNvPr>
              <p:cNvSpPr/>
              <p:nvPr/>
            </p:nvSpPr>
            <p:spPr>
              <a:xfrm>
                <a:off x="5374755" y="2983292"/>
                <a:ext cx="276401" cy="109227"/>
              </a:xfrm>
              <a:custGeom>
                <a:avLst/>
                <a:gdLst/>
                <a:ahLst/>
                <a:cxnLst/>
                <a:rect l="l" t="t" r="r" b="b"/>
                <a:pathLst>
                  <a:path w="3940" h="1557" extrusionOk="0">
                    <a:moveTo>
                      <a:pt x="1284" y="1"/>
                    </a:moveTo>
                    <a:cubicBezTo>
                      <a:pt x="758" y="1"/>
                      <a:pt x="292" y="85"/>
                      <a:pt x="1" y="146"/>
                    </a:cubicBezTo>
                    <a:cubicBezTo>
                      <a:pt x="84" y="726"/>
                      <a:pt x="498" y="1182"/>
                      <a:pt x="996" y="1390"/>
                    </a:cubicBezTo>
                    <a:cubicBezTo>
                      <a:pt x="1376" y="1504"/>
                      <a:pt x="1774" y="1557"/>
                      <a:pt x="2173" y="1557"/>
                    </a:cubicBezTo>
                    <a:cubicBezTo>
                      <a:pt x="2644" y="1557"/>
                      <a:pt x="3118" y="1483"/>
                      <a:pt x="3567" y="1348"/>
                    </a:cubicBezTo>
                    <a:cubicBezTo>
                      <a:pt x="3691" y="1348"/>
                      <a:pt x="3815" y="1307"/>
                      <a:pt x="3940" y="1265"/>
                    </a:cubicBezTo>
                    <a:cubicBezTo>
                      <a:pt x="3260" y="245"/>
                      <a:pt x="2184" y="1"/>
                      <a:pt x="128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104;p32">
                <a:extLst>
                  <a:ext uri="{FF2B5EF4-FFF2-40B4-BE49-F238E27FC236}">
                    <a16:creationId xmlns:a16="http://schemas.microsoft.com/office/drawing/2014/main" id="{E3DA2F54-86D3-AC2B-39D1-15A73627B091}"/>
                  </a:ext>
                </a:extLst>
              </p:cNvPr>
              <p:cNvSpPr/>
              <p:nvPr/>
            </p:nvSpPr>
            <p:spPr>
              <a:xfrm>
                <a:off x="4935600" y="1716618"/>
                <a:ext cx="148373" cy="168717"/>
              </a:xfrm>
              <a:custGeom>
                <a:avLst/>
                <a:gdLst/>
                <a:ahLst/>
                <a:cxnLst/>
                <a:rect l="l" t="t" r="r" b="b"/>
                <a:pathLst>
                  <a:path w="2115" h="2405" extrusionOk="0">
                    <a:moveTo>
                      <a:pt x="829" y="0"/>
                    </a:moveTo>
                    <a:cubicBezTo>
                      <a:pt x="539" y="249"/>
                      <a:pt x="249" y="498"/>
                      <a:pt x="0" y="788"/>
                    </a:cubicBezTo>
                    <a:cubicBezTo>
                      <a:pt x="829" y="1161"/>
                      <a:pt x="1534" y="1741"/>
                      <a:pt x="2115" y="2405"/>
                    </a:cubicBezTo>
                    <a:cubicBezTo>
                      <a:pt x="1783" y="1576"/>
                      <a:pt x="1368" y="746"/>
                      <a:pt x="8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105;p32">
                <a:extLst>
                  <a:ext uri="{FF2B5EF4-FFF2-40B4-BE49-F238E27FC236}">
                    <a16:creationId xmlns:a16="http://schemas.microsoft.com/office/drawing/2014/main" id="{8EAA603D-8A29-FDA2-6472-F6DEDBDDC610}"/>
                  </a:ext>
                </a:extLst>
              </p:cNvPr>
              <p:cNvSpPr/>
              <p:nvPr/>
            </p:nvSpPr>
            <p:spPr>
              <a:xfrm>
                <a:off x="5227577" y="1608934"/>
                <a:ext cx="78641" cy="186255"/>
              </a:xfrm>
              <a:custGeom>
                <a:avLst/>
                <a:gdLst/>
                <a:ahLst/>
                <a:cxnLst/>
                <a:rect l="l" t="t" r="r" b="b"/>
                <a:pathLst>
                  <a:path w="1121" h="2655" extrusionOk="0">
                    <a:moveTo>
                      <a:pt x="1120" y="1"/>
                    </a:moveTo>
                    <a:cubicBezTo>
                      <a:pt x="747" y="1"/>
                      <a:pt x="374" y="84"/>
                      <a:pt x="1" y="125"/>
                    </a:cubicBezTo>
                    <a:cubicBezTo>
                      <a:pt x="208" y="996"/>
                      <a:pt x="540" y="1867"/>
                      <a:pt x="954" y="2654"/>
                    </a:cubicBezTo>
                    <a:cubicBezTo>
                      <a:pt x="830" y="1784"/>
                      <a:pt x="871" y="872"/>
                      <a:pt x="11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06;p32">
                <a:extLst>
                  <a:ext uri="{FF2B5EF4-FFF2-40B4-BE49-F238E27FC236}">
                    <a16:creationId xmlns:a16="http://schemas.microsoft.com/office/drawing/2014/main" id="{E6246928-2AF7-2552-B982-40A609C4A90E}"/>
                  </a:ext>
                </a:extLst>
              </p:cNvPr>
              <p:cNvSpPr/>
              <p:nvPr/>
            </p:nvSpPr>
            <p:spPr>
              <a:xfrm>
                <a:off x="5025746" y="1625211"/>
                <a:ext cx="255986" cy="289239"/>
              </a:xfrm>
              <a:custGeom>
                <a:avLst/>
                <a:gdLst/>
                <a:ahLst/>
                <a:cxnLst/>
                <a:rect l="l" t="t" r="r" b="b"/>
                <a:pathLst>
                  <a:path w="3649" h="4123" extrusionOk="0">
                    <a:moveTo>
                      <a:pt x="2447" y="1"/>
                    </a:moveTo>
                    <a:cubicBezTo>
                      <a:pt x="1908" y="167"/>
                      <a:pt x="1369" y="332"/>
                      <a:pt x="871" y="540"/>
                    </a:cubicBezTo>
                    <a:cubicBezTo>
                      <a:pt x="581" y="664"/>
                      <a:pt x="332" y="788"/>
                      <a:pt x="42" y="954"/>
                    </a:cubicBezTo>
                    <a:lnTo>
                      <a:pt x="0" y="996"/>
                    </a:lnTo>
                    <a:cubicBezTo>
                      <a:pt x="475" y="1786"/>
                      <a:pt x="2042" y="4123"/>
                      <a:pt x="2834" y="4123"/>
                    </a:cubicBezTo>
                    <a:cubicBezTo>
                      <a:pt x="2873" y="4123"/>
                      <a:pt x="2909" y="4117"/>
                      <a:pt x="2944" y="4105"/>
                    </a:cubicBezTo>
                    <a:cubicBezTo>
                      <a:pt x="3649" y="3857"/>
                      <a:pt x="2778" y="1120"/>
                      <a:pt x="24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sp>
        <p:nvSpPr>
          <p:cNvPr id="5" name="Title 4">
            <a:extLst>
              <a:ext uri="{FF2B5EF4-FFF2-40B4-BE49-F238E27FC236}">
                <a16:creationId xmlns:a16="http://schemas.microsoft.com/office/drawing/2014/main" id="{EC5D2308-1BFF-E52A-EDCB-17B77710355D}"/>
              </a:ext>
            </a:extLst>
          </p:cNvPr>
          <p:cNvSpPr>
            <a:spLocks noGrp="1"/>
          </p:cNvSpPr>
          <p:nvPr>
            <p:ph type="title"/>
          </p:nvPr>
        </p:nvSpPr>
        <p:spPr/>
        <p:txBody>
          <a:bodyPr/>
          <a:lstStyle/>
          <a:p>
            <a:pPr algn="ctr"/>
            <a:r>
              <a:rPr lang="en-US" dirty="0"/>
              <a:t>RESULT</a:t>
            </a:r>
            <a:endParaRPr lang="en-IN" dirty="0"/>
          </a:p>
        </p:txBody>
      </p:sp>
      <p:pic>
        <p:nvPicPr>
          <p:cNvPr id="2" name="Picture 1">
            <a:extLst>
              <a:ext uri="{FF2B5EF4-FFF2-40B4-BE49-F238E27FC236}">
                <a16:creationId xmlns:a16="http://schemas.microsoft.com/office/drawing/2014/main" id="{3A94DC6F-8143-18FB-B18B-9F059AE42F70}"/>
              </a:ext>
            </a:extLst>
          </p:cNvPr>
          <p:cNvPicPr>
            <a:picLocks noChangeAspect="1"/>
          </p:cNvPicPr>
          <p:nvPr/>
        </p:nvPicPr>
        <p:blipFill>
          <a:blip r:embed="rId3"/>
          <a:stretch>
            <a:fillRect/>
          </a:stretch>
        </p:blipFill>
        <p:spPr>
          <a:xfrm>
            <a:off x="1634235" y="891925"/>
            <a:ext cx="5875529" cy="3629704"/>
          </a:xfrm>
          <a:prstGeom prst="rect">
            <a:avLst/>
          </a:prstGeom>
        </p:spPr>
      </p:pic>
      <p:pic>
        <p:nvPicPr>
          <p:cNvPr id="3" name="Google Shape;994;p30">
            <a:extLst>
              <a:ext uri="{FF2B5EF4-FFF2-40B4-BE49-F238E27FC236}">
                <a16:creationId xmlns:a16="http://schemas.microsoft.com/office/drawing/2014/main" id="{C4D6657E-6524-1C40-D57F-32B23335A666}"/>
              </a:ext>
            </a:extLst>
          </p:cNvPr>
          <p:cNvPicPr preferRelativeResize="0"/>
          <p:nvPr/>
        </p:nvPicPr>
        <p:blipFill rotWithShape="1">
          <a:blip r:embed="rId4">
            <a:alphaModFix/>
          </a:blip>
          <a:srcRect t="13160" b="13153"/>
          <a:stretch/>
        </p:blipFill>
        <p:spPr>
          <a:xfrm>
            <a:off x="498089" y="3256156"/>
            <a:ext cx="1642946" cy="1367531"/>
          </a:xfrm>
          <a:prstGeom prst="rect">
            <a:avLst/>
          </a:prstGeom>
          <a:noFill/>
          <a:ln>
            <a:noFill/>
          </a:ln>
        </p:spPr>
      </p:pic>
    </p:spTree>
    <p:extLst>
      <p:ext uri="{BB962C8B-B14F-4D97-AF65-F5344CB8AC3E}">
        <p14:creationId xmlns:p14="http://schemas.microsoft.com/office/powerpoint/2010/main" val="96899882"/>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Organic</Template>
  <TotalTime>28</TotalTime>
  <Words>235</Words>
  <Application>Microsoft Office PowerPoint</Application>
  <PresentationFormat>On-screen Show (16:9)</PresentationFormat>
  <Paragraphs>24</Paragraphs>
  <Slides>11</Slides>
  <Notes>11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11</vt:i4>
      </vt:variant>
    </vt:vector>
  </HeadingPairs>
  <TitlesOfParts>
    <vt:vector size="20" baseType="lpstr">
      <vt:lpstr>Fira Sans Extra Condensed Medium</vt:lpstr>
      <vt:lpstr>Calibri</vt:lpstr>
      <vt:lpstr>Roboto</vt:lpstr>
      <vt:lpstr>Garamond</vt:lpstr>
      <vt:lpstr>Arial</vt:lpstr>
      <vt:lpstr>Fira Sans</vt:lpstr>
      <vt:lpstr>Times New Roman</vt:lpstr>
      <vt:lpstr>Symbol</vt:lpstr>
      <vt:lpstr>Organic</vt:lpstr>
      <vt:lpstr>PET SITTER</vt:lpstr>
      <vt:lpstr>DEPLOYMENT - HARDWARE</vt:lpstr>
      <vt:lpstr>DEPLOYMENT - HARDWARE</vt:lpstr>
      <vt:lpstr>DEPLOYMENT - HARDWARE</vt:lpstr>
      <vt:lpstr>DEPLOYMENT – SOFTWARE WEB SITE</vt:lpstr>
      <vt:lpstr>On visiting the website, the home page will be rendered displaying what Pet Sitter is all about. This page will have separate buttons to login and signup as pet owner or as pet caretaker. </vt:lpstr>
      <vt:lpstr>PowerPoint Presentation</vt:lpstr>
      <vt:lpstr>HARDWARE OUTPUT</vt:lpstr>
      <vt:lpstr>RESULT</vt:lpstr>
      <vt:lpstr>RESULT</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PET SITTER</dc:title>
  <dc:creator>Mohamed Ashraf Ali</dc:creator>
  <cp:lastModifiedBy>SANJIL KC</cp:lastModifiedBy>
  <cp:revision>4</cp:revision>
  <dcterms:modified xsi:type="dcterms:W3CDTF">2023-04-11T07:25:17Z</dcterms:modified>
</cp:coreProperties>
</file>